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60" r:id="rId3"/>
  </p:sldIdLst>
  <p:sldSz cx="36026725" cy="36026725"/>
  <p:notesSz cx="32561213" cy="42337038"/>
  <p:defaultTextStyle>
    <a:defPPr>
      <a:defRPr lang="en-GB"/>
    </a:defPPr>
    <a:lvl1pPr algn="l" defTabSz="442587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1pPr>
    <a:lvl2pPr marL="731229" indent="-280947" algn="l" defTabSz="442587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2pPr>
    <a:lvl3pPr marL="1123784" indent="-223217" algn="l" defTabSz="442587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3pPr>
    <a:lvl4pPr marL="1574069" indent="-223217" algn="l" defTabSz="442587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4pPr>
    <a:lvl5pPr marL="2024351" indent="-223217" algn="l" defTabSz="442587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5pPr>
    <a:lvl6pPr marL="5541950" algn="l" defTabSz="221678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6pPr>
    <a:lvl7pPr marL="6650340" algn="l" defTabSz="221678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7pPr>
    <a:lvl8pPr marL="7758730" algn="l" defTabSz="221678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8pPr>
    <a:lvl9pPr marL="8867120" algn="l" defTabSz="2216780" rtl="0" eaLnBrk="1" latinLnBrk="0" hangingPunct="1">
      <a:defRPr kern="1200">
        <a:solidFill>
          <a:schemeClr val="bg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00"/>
    <a:srgbClr val="CC9900"/>
    <a:srgbClr val="003300"/>
    <a:srgbClr val="6EE2F2"/>
    <a:srgbClr val="5309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34"/>
    <p:restoredTop sz="92652" autoAdjust="0"/>
  </p:normalViewPr>
  <p:slideViewPr>
    <p:cSldViewPr>
      <p:cViewPr>
        <p:scale>
          <a:sx n="10" d="100"/>
          <a:sy n="10" d="100"/>
        </p:scale>
        <p:origin x="-2880" y="-624"/>
      </p:cViewPr>
      <p:guideLst>
        <p:guide orient="horz" pos="2572"/>
        <p:guide pos="2423"/>
      </p:guideLst>
    </p:cSldViewPr>
  </p:slideViewPr>
  <p:outlineViewPr>
    <p:cViewPr varScale="1">
      <p:scale>
        <a:sx n="170" d="200"/>
        <a:sy n="170" d="200"/>
      </p:scale>
      <p:origin x="76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11404"/>
        <p:guide pos="9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32561213" cy="423370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altLang="en-US"/>
          </a:p>
        </p:txBody>
      </p:sp>
      <p:sp>
        <p:nvSpPr>
          <p:cNvPr id="2051" name="AutoShape 2"/>
          <p:cNvSpPr>
            <a:spLocks noChangeArrowheads="1"/>
          </p:cNvSpPr>
          <p:nvPr/>
        </p:nvSpPr>
        <p:spPr bwMode="auto">
          <a:xfrm>
            <a:off x="0" y="0"/>
            <a:ext cx="32561213" cy="423370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altLang="en-US"/>
          </a:p>
        </p:txBody>
      </p:sp>
      <p:sp>
        <p:nvSpPr>
          <p:cNvPr id="2052" name="AutoShape 3"/>
          <p:cNvSpPr>
            <a:spLocks noChangeArrowheads="1"/>
          </p:cNvSpPr>
          <p:nvPr/>
        </p:nvSpPr>
        <p:spPr bwMode="auto">
          <a:xfrm>
            <a:off x="0" y="0"/>
            <a:ext cx="32561213" cy="423370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pt-BR" altLang="en-US"/>
          </a:p>
        </p:txBody>
      </p:sp>
      <p:sp>
        <p:nvSpPr>
          <p:cNvPr id="410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340725" y="3217863"/>
            <a:ext cx="15846425" cy="1584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3254375" y="20108863"/>
            <a:ext cx="26025475" cy="19027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0"/>
            <a:ext cx="14106525" cy="210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75239" tIns="187620" rIns="375239" bIns="187620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18265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1800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8434050" y="0"/>
            <a:ext cx="14106525" cy="21002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75239" tIns="187620" rIns="375239" bIns="187620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18265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1800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0" y="40212963"/>
            <a:ext cx="14106525" cy="2098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375239" tIns="187620" rIns="375239" bIns="187620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18265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180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18434050" y="40212963"/>
            <a:ext cx="14100175" cy="209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1836738" algn="l"/>
                <a:tab pos="3679825" algn="l"/>
                <a:tab pos="5522913" algn="l"/>
                <a:tab pos="7367588" algn="l"/>
                <a:tab pos="9210675" algn="l"/>
                <a:tab pos="11053763" algn="l"/>
                <a:tab pos="12898438" algn="l"/>
                <a:tab pos="14741525" algn="l"/>
                <a:tab pos="16584613" algn="l"/>
                <a:tab pos="18429288" algn="l"/>
                <a:tab pos="20272375" algn="l"/>
                <a:tab pos="22115463" algn="l"/>
                <a:tab pos="23960138" algn="l"/>
                <a:tab pos="25803225" algn="l"/>
                <a:tab pos="27647900" algn="l"/>
                <a:tab pos="29490988" algn="l"/>
                <a:tab pos="31334075" algn="l"/>
                <a:tab pos="33178750" algn="l"/>
                <a:tab pos="35021838" algn="l"/>
                <a:tab pos="36864925" algn="l"/>
              </a:tabLst>
              <a:defRPr sz="57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35DFE8F2-AD98-48FB-BF8B-15BDE5E2F8CC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258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5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ＭＳ Ｐゴシック" pitchFamily="-108" charset="-128"/>
      </a:defRPr>
    </a:lvl1pPr>
    <a:lvl2pPr marL="1801134" indent="-692744" algn="l" defTabSz="44258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5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+mn-cs"/>
      </a:defRPr>
    </a:lvl2pPr>
    <a:lvl3pPr marL="2770975" indent="-554195" algn="l" defTabSz="44258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5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+mn-cs"/>
      </a:defRPr>
    </a:lvl3pPr>
    <a:lvl4pPr marL="3879365" indent="-554195" algn="l" defTabSz="44258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5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+mn-cs"/>
      </a:defRPr>
    </a:lvl4pPr>
    <a:lvl5pPr marL="4987755" indent="-554195" algn="l" defTabSz="442587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500" kern="1200">
        <a:solidFill>
          <a:srgbClr val="000000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53207" algn="l" defTabSz="45064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703856" algn="l" defTabSz="45064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3154494" algn="l" defTabSz="45064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605138" algn="l" defTabSz="45064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42A516-FF12-4D9F-B78A-A4A33F771A6B}" type="slidenum">
              <a:rPr lang="pt-BR" altLang="en-US" smtClean="0"/>
              <a:pPr/>
              <a:t>1</a:t>
            </a:fld>
            <a:endParaRPr lang="pt-BR" altLang="en-US" smtClean="0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18434050" y="40219313"/>
            <a:ext cx="14106525" cy="2098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1836738" algn="l"/>
                <a:tab pos="3679825" algn="l"/>
                <a:tab pos="5522913" algn="l"/>
                <a:tab pos="7367588" algn="l"/>
                <a:tab pos="9210675" algn="l"/>
                <a:tab pos="11053763" algn="l"/>
                <a:tab pos="12898438" algn="l"/>
                <a:tab pos="14741525" algn="l"/>
                <a:tab pos="16584613" algn="l"/>
                <a:tab pos="18429288" algn="l"/>
                <a:tab pos="20272375" algn="l"/>
                <a:tab pos="22115463" algn="l"/>
                <a:tab pos="23960138" algn="l"/>
                <a:tab pos="25803225" algn="l"/>
                <a:tab pos="27647900" algn="l"/>
                <a:tab pos="29490988" algn="l"/>
                <a:tab pos="31334075" algn="l"/>
                <a:tab pos="33178750" algn="l"/>
                <a:tab pos="35021838" algn="l"/>
                <a:tab pos="36864925" algn="l"/>
              </a:tabLst>
            </a:pPr>
            <a:fld id="{41E1F7E8-D4A6-48EB-9D30-1F599C5134EF}" type="slidenum">
              <a:rPr lang="pt-BR" altLang="en-US" sz="57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8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1836738" algn="l"/>
                  <a:tab pos="3679825" algn="l"/>
                  <a:tab pos="5522913" algn="l"/>
                  <a:tab pos="7367588" algn="l"/>
                  <a:tab pos="9210675" algn="l"/>
                  <a:tab pos="11053763" algn="l"/>
                  <a:tab pos="12898438" algn="l"/>
                  <a:tab pos="14741525" algn="l"/>
                  <a:tab pos="16584613" algn="l"/>
                  <a:tab pos="18429288" algn="l"/>
                  <a:tab pos="20272375" algn="l"/>
                  <a:tab pos="22115463" algn="l"/>
                  <a:tab pos="23960138" algn="l"/>
                  <a:tab pos="25803225" algn="l"/>
                  <a:tab pos="27647900" algn="l"/>
                  <a:tab pos="29490988" algn="l"/>
                  <a:tab pos="31334075" algn="l"/>
                  <a:tab pos="33178750" algn="l"/>
                  <a:tab pos="35021838" algn="l"/>
                  <a:tab pos="36864925" algn="l"/>
                </a:tabLst>
              </a:pPr>
              <a:t>1</a:t>
            </a:fld>
            <a:endParaRPr lang="pt-BR" altLang="en-US" sz="57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4765675" y="3217863"/>
            <a:ext cx="23023513" cy="158734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en-US"/>
          </a:p>
        </p:txBody>
      </p:sp>
      <p:sp>
        <p:nvSpPr>
          <p:cNvPr id="5125" name="Text Box 3"/>
          <p:cNvSpPr>
            <a:spLocks noGrp="1" noChangeArrowheads="1"/>
          </p:cNvSpPr>
          <p:nvPr>
            <p:ph type="body"/>
          </p:nvPr>
        </p:nvSpPr>
        <p:spPr>
          <a:xfrm>
            <a:off x="3254375" y="20108863"/>
            <a:ext cx="26031825" cy="19034125"/>
          </a:xfrm>
          <a:noFill/>
          <a:ln/>
        </p:spPr>
        <p:txBody>
          <a:bodyPr wrap="none" anchor="ctr"/>
          <a:lstStyle/>
          <a:p>
            <a:endParaRPr lang="pt-BR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642A516-FF12-4D9F-B78A-A4A33F771A6B}" type="slidenum">
              <a:rPr lang="pt-BR" altLang="en-US" smtClean="0"/>
              <a:pPr/>
              <a:t>2</a:t>
            </a:fld>
            <a:endParaRPr lang="pt-BR" altLang="en-US" smtClean="0"/>
          </a:p>
        </p:txBody>
      </p:sp>
      <p:sp>
        <p:nvSpPr>
          <p:cNvPr id="5123" name="Text Box 1"/>
          <p:cNvSpPr txBox="1">
            <a:spLocks noChangeArrowheads="1"/>
          </p:cNvSpPr>
          <p:nvPr/>
        </p:nvSpPr>
        <p:spPr bwMode="auto">
          <a:xfrm>
            <a:off x="18434050" y="40219313"/>
            <a:ext cx="14106525" cy="2098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1836738" algn="l"/>
                <a:tab pos="3679825" algn="l"/>
                <a:tab pos="5522913" algn="l"/>
                <a:tab pos="7367588" algn="l"/>
                <a:tab pos="9210675" algn="l"/>
                <a:tab pos="11053763" algn="l"/>
                <a:tab pos="12898438" algn="l"/>
                <a:tab pos="14741525" algn="l"/>
                <a:tab pos="16584613" algn="l"/>
                <a:tab pos="18429288" algn="l"/>
                <a:tab pos="20272375" algn="l"/>
                <a:tab pos="22115463" algn="l"/>
                <a:tab pos="23960138" algn="l"/>
                <a:tab pos="25803225" algn="l"/>
                <a:tab pos="27647900" algn="l"/>
                <a:tab pos="29490988" algn="l"/>
                <a:tab pos="31334075" algn="l"/>
                <a:tab pos="33178750" algn="l"/>
                <a:tab pos="35021838" algn="l"/>
                <a:tab pos="36864925" algn="l"/>
              </a:tabLst>
            </a:pPr>
            <a:fld id="{41E1F7E8-D4A6-48EB-9D30-1F599C5134EF}" type="slidenum">
              <a:rPr lang="pt-BR" altLang="en-US" sz="5700">
                <a:solidFill>
                  <a:srgbClr val="000000"/>
                </a:solidFill>
                <a:latin typeface="Times New Roman" pitchFamily="18" charset="0"/>
              </a:rPr>
              <a:pPr algn="r" eaLnBrk="1">
                <a:lnSpc>
                  <a:spcPct val="80000"/>
                </a:lnSpc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0" algn="l"/>
                  <a:tab pos="1836738" algn="l"/>
                  <a:tab pos="3679825" algn="l"/>
                  <a:tab pos="5522913" algn="l"/>
                  <a:tab pos="7367588" algn="l"/>
                  <a:tab pos="9210675" algn="l"/>
                  <a:tab pos="11053763" algn="l"/>
                  <a:tab pos="12898438" algn="l"/>
                  <a:tab pos="14741525" algn="l"/>
                  <a:tab pos="16584613" algn="l"/>
                  <a:tab pos="18429288" algn="l"/>
                  <a:tab pos="20272375" algn="l"/>
                  <a:tab pos="22115463" algn="l"/>
                  <a:tab pos="23960138" algn="l"/>
                  <a:tab pos="25803225" algn="l"/>
                  <a:tab pos="27647900" algn="l"/>
                  <a:tab pos="29490988" algn="l"/>
                  <a:tab pos="31334075" algn="l"/>
                  <a:tab pos="33178750" algn="l"/>
                  <a:tab pos="35021838" algn="l"/>
                  <a:tab pos="36864925" algn="l"/>
                </a:tabLst>
              </a:pPr>
              <a:t>2</a:t>
            </a:fld>
            <a:endParaRPr lang="pt-BR" altLang="en-US" sz="57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4" name="Text Box 2"/>
          <p:cNvSpPr txBox="1">
            <a:spLocks noChangeArrowheads="1"/>
          </p:cNvSpPr>
          <p:nvPr/>
        </p:nvSpPr>
        <p:spPr bwMode="auto">
          <a:xfrm>
            <a:off x="4765675" y="3217863"/>
            <a:ext cx="23023513" cy="158734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375239" tIns="187620" rIns="375239" bIns="187620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en-US"/>
          </a:p>
        </p:txBody>
      </p:sp>
      <p:sp>
        <p:nvSpPr>
          <p:cNvPr id="5125" name="Text Box 3"/>
          <p:cNvSpPr>
            <a:spLocks noGrp="1" noChangeArrowheads="1"/>
          </p:cNvSpPr>
          <p:nvPr>
            <p:ph type="body"/>
          </p:nvPr>
        </p:nvSpPr>
        <p:spPr>
          <a:xfrm>
            <a:off x="3254375" y="20108863"/>
            <a:ext cx="26031825" cy="19034125"/>
          </a:xfrm>
          <a:noFill/>
          <a:ln/>
        </p:spPr>
        <p:txBody>
          <a:bodyPr wrap="none" anchor="ctr"/>
          <a:lstStyle/>
          <a:p>
            <a:endParaRPr lang="pt-BR" alt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1709" y="11190935"/>
            <a:ext cx="30623316" cy="77225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3416" y="20415338"/>
            <a:ext cx="25219910" cy="9207394"/>
          </a:xfrm>
        </p:spPr>
        <p:txBody>
          <a:bodyPr/>
          <a:lstStyle>
            <a:lvl1pPr marL="0" indent="0" algn="ctr">
              <a:buNone/>
              <a:defRPr/>
            </a:lvl1pPr>
            <a:lvl2pPr marL="450643" indent="0" algn="ctr">
              <a:buNone/>
              <a:defRPr/>
            </a:lvl2pPr>
            <a:lvl3pPr marL="901287" indent="0" algn="ctr">
              <a:buNone/>
              <a:defRPr/>
            </a:lvl3pPr>
            <a:lvl4pPr marL="1351928" indent="0" algn="ctr">
              <a:buNone/>
              <a:defRPr/>
            </a:lvl4pPr>
            <a:lvl5pPr marL="1802571" indent="0" algn="ctr">
              <a:buNone/>
              <a:defRPr/>
            </a:lvl5pPr>
            <a:lvl6pPr marL="2253207" indent="0" algn="ctr">
              <a:buNone/>
              <a:defRPr/>
            </a:lvl6pPr>
            <a:lvl7pPr marL="2703856" indent="0" algn="ctr">
              <a:buNone/>
              <a:defRPr/>
            </a:lvl7pPr>
            <a:lvl8pPr marL="3154494" indent="0" algn="ctr">
              <a:buNone/>
              <a:defRPr/>
            </a:lvl8pPr>
            <a:lvl9pPr marL="3605138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16FAB-DB10-4CD9-A489-1C0861501A56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AC4770-8269-4EB7-A509-E87C4F12E3B2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978849" y="1830527"/>
            <a:ext cx="7967489" cy="3003076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73723" y="1830527"/>
            <a:ext cx="23776861" cy="3003076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912840-6E59-429B-B7C6-C3A75F329333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2C722-C57F-4598-B04B-1B33A71861D1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6020" y="23150732"/>
            <a:ext cx="30621980" cy="7155847"/>
          </a:xfrm>
        </p:spPr>
        <p:txBody>
          <a:bodyPr anchor="t"/>
          <a:lstStyle>
            <a:lvl1pPr algn="l">
              <a:defRPr sz="3900" b="1" cap="all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6020" y="15269475"/>
            <a:ext cx="30621980" cy="7881254"/>
          </a:xfrm>
        </p:spPr>
        <p:txBody>
          <a:bodyPr anchor="b"/>
          <a:lstStyle>
            <a:lvl1pPr marL="0" indent="0">
              <a:buNone/>
              <a:defRPr sz="1900"/>
            </a:lvl1pPr>
            <a:lvl2pPr marL="450643" indent="0">
              <a:buNone/>
              <a:defRPr sz="1900"/>
            </a:lvl2pPr>
            <a:lvl3pPr marL="901287" indent="0">
              <a:buNone/>
              <a:defRPr sz="1900"/>
            </a:lvl3pPr>
            <a:lvl4pPr marL="1351928" indent="0">
              <a:buNone/>
              <a:defRPr sz="1500"/>
            </a:lvl4pPr>
            <a:lvl5pPr marL="1802571" indent="0">
              <a:buNone/>
              <a:defRPr sz="1500"/>
            </a:lvl5pPr>
            <a:lvl6pPr marL="2253207" indent="0">
              <a:buNone/>
              <a:defRPr sz="1500"/>
            </a:lvl6pPr>
            <a:lvl7pPr marL="2703856" indent="0">
              <a:buNone/>
              <a:defRPr sz="1500"/>
            </a:lvl7pPr>
            <a:lvl8pPr marL="3154494" indent="0">
              <a:buNone/>
              <a:defRPr sz="1500"/>
            </a:lvl8pPr>
            <a:lvl9pPr marL="3605138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4E4FEB-E10F-423E-93AC-EC3AA09EF2C3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73717" y="8657682"/>
            <a:ext cx="15872176" cy="2320361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74167" y="8657682"/>
            <a:ext cx="15872172" cy="23203619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5FF1A-96DA-43C8-B148-5A6D8A8C2C90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40" y="1443268"/>
            <a:ext cx="32424455" cy="600350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1144" y="8064505"/>
            <a:ext cx="15917604" cy="33606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0643" indent="0">
              <a:buNone/>
              <a:defRPr sz="1900" b="1"/>
            </a:lvl2pPr>
            <a:lvl3pPr marL="901287" indent="0">
              <a:buNone/>
              <a:defRPr sz="1900" b="1"/>
            </a:lvl3pPr>
            <a:lvl4pPr marL="1351928" indent="0">
              <a:buNone/>
              <a:defRPr sz="1900" b="1"/>
            </a:lvl4pPr>
            <a:lvl5pPr marL="1802571" indent="0">
              <a:buNone/>
              <a:defRPr sz="1900" b="1"/>
            </a:lvl5pPr>
            <a:lvl6pPr marL="2253207" indent="0">
              <a:buNone/>
              <a:defRPr sz="1900" b="1"/>
            </a:lvl6pPr>
            <a:lvl7pPr marL="2703856" indent="0">
              <a:buNone/>
              <a:defRPr sz="1900" b="1"/>
            </a:lvl7pPr>
            <a:lvl8pPr marL="3154494" indent="0">
              <a:buNone/>
              <a:defRPr sz="1900" b="1"/>
            </a:lvl8pPr>
            <a:lvl9pPr marL="3605138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1144" y="11425186"/>
            <a:ext cx="15917604" cy="2075725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301310" y="8064505"/>
            <a:ext cx="15924284" cy="33606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0643" indent="0">
              <a:buNone/>
              <a:defRPr sz="1900" b="1"/>
            </a:lvl2pPr>
            <a:lvl3pPr marL="901287" indent="0">
              <a:buNone/>
              <a:defRPr sz="1900" b="1"/>
            </a:lvl3pPr>
            <a:lvl4pPr marL="1351928" indent="0">
              <a:buNone/>
              <a:defRPr sz="1900" b="1"/>
            </a:lvl4pPr>
            <a:lvl5pPr marL="1802571" indent="0">
              <a:buNone/>
              <a:defRPr sz="1900" b="1"/>
            </a:lvl5pPr>
            <a:lvl6pPr marL="2253207" indent="0">
              <a:buNone/>
              <a:defRPr sz="1900" b="1"/>
            </a:lvl6pPr>
            <a:lvl7pPr marL="2703856" indent="0">
              <a:buNone/>
              <a:defRPr sz="1900" b="1"/>
            </a:lvl7pPr>
            <a:lvl8pPr marL="3154494" indent="0">
              <a:buNone/>
              <a:defRPr sz="1900" b="1"/>
            </a:lvl8pPr>
            <a:lvl9pPr marL="3605138" indent="0">
              <a:buNone/>
              <a:defRPr sz="1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301310" y="11425186"/>
            <a:ext cx="15924284" cy="2075725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9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F0F9D-55CA-4413-832E-CBDB6FB101FB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5E092-5957-49DD-BBD5-2B32FCE8E2D7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B35A9-EE68-4EE8-8840-C7141F9CB0C2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147" y="1433820"/>
            <a:ext cx="11853026" cy="610552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85746" y="1433823"/>
            <a:ext cx="20139850" cy="30748624"/>
          </a:xfrm>
        </p:spPr>
        <p:txBody>
          <a:bodyPr/>
          <a:lstStyle>
            <a:lvl1pPr>
              <a:defRPr sz="2900"/>
            </a:lvl1pPr>
            <a:lvl2pPr>
              <a:defRPr sz="29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01147" y="7539348"/>
            <a:ext cx="11853026" cy="24643103"/>
          </a:xfrm>
        </p:spPr>
        <p:txBody>
          <a:bodyPr/>
          <a:lstStyle>
            <a:lvl1pPr marL="0" indent="0">
              <a:buNone/>
              <a:defRPr sz="1500"/>
            </a:lvl1pPr>
            <a:lvl2pPr marL="450643" indent="0">
              <a:buNone/>
              <a:defRPr sz="1500"/>
            </a:lvl2pPr>
            <a:lvl3pPr marL="901287" indent="0">
              <a:buNone/>
              <a:defRPr sz="1000"/>
            </a:lvl3pPr>
            <a:lvl4pPr marL="1351928" indent="0">
              <a:buNone/>
              <a:defRPr sz="1000"/>
            </a:lvl4pPr>
            <a:lvl5pPr marL="1802571" indent="0">
              <a:buNone/>
              <a:defRPr sz="1000"/>
            </a:lvl5pPr>
            <a:lvl6pPr marL="2253207" indent="0">
              <a:buNone/>
              <a:defRPr sz="1000"/>
            </a:lvl6pPr>
            <a:lvl7pPr marL="2703856" indent="0">
              <a:buNone/>
              <a:defRPr sz="1000"/>
            </a:lvl7pPr>
            <a:lvl8pPr marL="3154494" indent="0">
              <a:buNone/>
              <a:defRPr sz="1000"/>
            </a:lvl8pPr>
            <a:lvl9pPr marL="360513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8267B-3559-4AF7-88F0-84791FF8C28A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1581" y="25219272"/>
            <a:ext cx="21616303" cy="2977201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061581" y="3219005"/>
            <a:ext cx="21616303" cy="21616791"/>
          </a:xfrm>
        </p:spPr>
        <p:txBody>
          <a:bodyPr/>
          <a:lstStyle>
            <a:lvl1pPr marL="0" indent="0">
              <a:buNone/>
              <a:defRPr sz="2900"/>
            </a:lvl1pPr>
            <a:lvl2pPr marL="450643" indent="0">
              <a:buNone/>
              <a:defRPr sz="2900"/>
            </a:lvl2pPr>
            <a:lvl3pPr marL="901287" indent="0">
              <a:buNone/>
              <a:defRPr sz="2400"/>
            </a:lvl3pPr>
            <a:lvl4pPr marL="1351928" indent="0">
              <a:buNone/>
              <a:defRPr sz="1900"/>
            </a:lvl4pPr>
            <a:lvl5pPr marL="1802571" indent="0">
              <a:buNone/>
              <a:defRPr sz="1900"/>
            </a:lvl5pPr>
            <a:lvl6pPr marL="2253207" indent="0">
              <a:buNone/>
              <a:defRPr sz="1900"/>
            </a:lvl6pPr>
            <a:lvl7pPr marL="2703856" indent="0">
              <a:buNone/>
              <a:defRPr sz="1900"/>
            </a:lvl7pPr>
            <a:lvl8pPr marL="3154494" indent="0">
              <a:buNone/>
              <a:defRPr sz="1900"/>
            </a:lvl8pPr>
            <a:lvl9pPr marL="3605138" indent="0">
              <a:buNone/>
              <a:defRPr sz="1900"/>
            </a:lvl9pPr>
          </a:lstStyle>
          <a:p>
            <a:pPr lvl="0"/>
            <a:endParaRPr lang="pt-B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61581" y="28196476"/>
            <a:ext cx="21616303" cy="4227766"/>
          </a:xfrm>
        </p:spPr>
        <p:txBody>
          <a:bodyPr/>
          <a:lstStyle>
            <a:lvl1pPr marL="0" indent="0">
              <a:buNone/>
              <a:defRPr sz="1500"/>
            </a:lvl1pPr>
            <a:lvl2pPr marL="450643" indent="0">
              <a:buNone/>
              <a:defRPr sz="1500"/>
            </a:lvl2pPr>
            <a:lvl3pPr marL="901287" indent="0">
              <a:buNone/>
              <a:defRPr sz="1000"/>
            </a:lvl3pPr>
            <a:lvl4pPr marL="1351928" indent="0">
              <a:buNone/>
              <a:defRPr sz="1000"/>
            </a:lvl4pPr>
            <a:lvl5pPr marL="1802571" indent="0">
              <a:buNone/>
              <a:defRPr sz="1000"/>
            </a:lvl5pPr>
            <a:lvl6pPr marL="2253207" indent="0">
              <a:buNone/>
              <a:defRPr sz="1000"/>
            </a:lvl6pPr>
            <a:lvl7pPr marL="2703856" indent="0">
              <a:buNone/>
              <a:defRPr sz="1000"/>
            </a:lvl7pPr>
            <a:lvl8pPr marL="3154494" indent="0">
              <a:buNone/>
              <a:defRPr sz="1000"/>
            </a:lvl8pPr>
            <a:lvl9pPr marL="360513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53434-26EC-45F5-886A-768A023D9829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073059" y="1831616"/>
            <a:ext cx="31874365" cy="58601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73059" y="8657622"/>
            <a:ext cx="31874365" cy="232054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155061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Clique para editar o formato do texto da estrutura de tópicos</a:t>
            </a:r>
          </a:p>
          <a:p>
            <a:pPr lvl="1"/>
            <a:r>
              <a:rPr lang="en-GB" altLang="en-US" smtClean="0"/>
              <a:t>2º Nível da estrutura de tópicos</a:t>
            </a:r>
          </a:p>
          <a:p>
            <a:pPr lvl="2"/>
            <a:r>
              <a:rPr lang="en-GB" altLang="en-US" smtClean="0"/>
              <a:t>3º Nível da estrutura de tópicos</a:t>
            </a:r>
          </a:p>
          <a:p>
            <a:pPr lvl="3"/>
            <a:r>
              <a:rPr lang="en-GB" altLang="en-US" smtClean="0"/>
              <a:t>4º Nível da estrutura de tópicos</a:t>
            </a:r>
          </a:p>
          <a:p>
            <a:pPr lvl="4"/>
            <a:r>
              <a:rPr lang="en-GB" altLang="en-US" smtClean="0"/>
              <a:t>5º Nível da estrutura de tópicos</a:t>
            </a:r>
          </a:p>
          <a:p>
            <a:pPr lvl="4"/>
            <a:r>
              <a:rPr lang="en-GB" altLang="en-US" smtClean="0"/>
              <a:t>6º Nível da estrutura de tópicos</a:t>
            </a:r>
          </a:p>
          <a:p>
            <a:pPr lvl="4"/>
            <a:r>
              <a:rPr lang="en-GB" altLang="en-US" smtClean="0"/>
              <a:t>7º Nível da estrutura de tópicos</a:t>
            </a:r>
          </a:p>
          <a:p>
            <a:pPr lvl="4"/>
            <a:r>
              <a:rPr lang="en-GB" altLang="en-US" smtClean="0"/>
              <a:t>8º Nível da estrutura de tópicos</a:t>
            </a:r>
          </a:p>
          <a:p>
            <a:pPr lvl="4"/>
            <a:r>
              <a:rPr lang="en-GB" altLang="en-US" smtClean="0"/>
              <a:t>9º Nível da estrutura de tópicos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073059" y="32468591"/>
            <a:ext cx="8248438" cy="2422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33" tIns="45063" rIns="90133" bIns="45063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44281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1900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2416437" y="32468591"/>
            <a:ext cx="11225130" cy="242213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133" tIns="45063" rIns="90133" bIns="45063" anchor="ctr"/>
          <a:lstStyle>
            <a:lvl1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1pPr>
            <a:lvl2pPr marL="37931725" indent="-37474525"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2pPr>
            <a:lvl3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3pPr>
            <a:lvl4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4pPr>
            <a:lvl5pPr eaLnBrk="0"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5pPr>
            <a:lvl6pPr marL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6pPr>
            <a:lvl7pPr marL="9144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7pPr>
            <a:lvl8pPr marL="13716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8pPr>
            <a:lvl9pPr marL="18288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charset="0"/>
                <a:ea typeface="DejaVu Sans" charset="0"/>
                <a:cs typeface="DejaVu Sans" charset="0"/>
              </a:defRPr>
            </a:lvl9pPr>
          </a:lstStyle>
          <a:p>
            <a:pPr defTabSz="442818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-108" charset="0"/>
              <a:buNone/>
              <a:defRPr/>
            </a:pPr>
            <a:endParaRPr lang="pt-BR" sz="19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5698986" y="32468594"/>
            <a:ext cx="8245310" cy="24171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80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 sz="15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8565E9C-D558-4384-8044-6B429864EE97}" type="slidenum">
              <a:rPr lang="pt-BR" altLang="en-US"/>
              <a:pPr>
                <a:defRPr/>
              </a:pPr>
              <a:t>‹#›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2587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ＭＳ Ｐゴシック" charset="0"/>
          <a:cs typeface="+mj-cs"/>
        </a:defRPr>
      </a:lvl1pPr>
      <a:lvl2pPr algn="ctr" defTabSz="442587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pitchFamily="-108" charset="0"/>
          <a:ea typeface="ＭＳ Ｐゴシック" charset="0"/>
          <a:cs typeface="DejaVu Sans" charset="0"/>
        </a:defRPr>
      </a:lvl2pPr>
      <a:lvl3pPr algn="ctr" defTabSz="442587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pitchFamily="-108" charset="0"/>
          <a:ea typeface="ＭＳ Ｐゴシック" charset="0"/>
          <a:cs typeface="DejaVu Sans" charset="0"/>
        </a:defRPr>
      </a:lvl3pPr>
      <a:lvl4pPr algn="ctr" defTabSz="442587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pitchFamily="-108" charset="0"/>
          <a:ea typeface="ＭＳ Ｐゴシック" charset="0"/>
          <a:cs typeface="DejaVu Sans" charset="0"/>
        </a:defRPr>
      </a:lvl4pPr>
      <a:lvl5pPr algn="ctr" defTabSz="442587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pitchFamily="-108" charset="0"/>
          <a:ea typeface="ＭＳ Ｐゴシック" charset="0"/>
          <a:cs typeface="DejaVu Sans" charset="0"/>
        </a:defRPr>
      </a:lvl5pPr>
      <a:lvl6pPr marL="2478532" indent="-225319" algn="ctr" defTabSz="442818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8" charset="0"/>
        <a:defRPr sz="4400">
          <a:solidFill>
            <a:srgbClr val="000000"/>
          </a:solidFill>
          <a:latin typeface="Arial" pitchFamily="-108" charset="0"/>
          <a:ea typeface="DejaVu Sans" charset="0"/>
          <a:cs typeface="DejaVu Sans" charset="0"/>
        </a:defRPr>
      </a:lvl6pPr>
      <a:lvl7pPr marL="2929175" indent="-225319" algn="ctr" defTabSz="442818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8" charset="0"/>
        <a:defRPr sz="4400">
          <a:solidFill>
            <a:srgbClr val="000000"/>
          </a:solidFill>
          <a:latin typeface="Arial" pitchFamily="-108" charset="0"/>
          <a:ea typeface="DejaVu Sans" charset="0"/>
          <a:cs typeface="DejaVu Sans" charset="0"/>
        </a:defRPr>
      </a:lvl7pPr>
      <a:lvl8pPr marL="3379818" indent="-225319" algn="ctr" defTabSz="442818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8" charset="0"/>
        <a:defRPr sz="4400">
          <a:solidFill>
            <a:srgbClr val="000000"/>
          </a:solidFill>
          <a:latin typeface="Arial" pitchFamily="-108" charset="0"/>
          <a:ea typeface="DejaVu Sans" charset="0"/>
          <a:cs typeface="DejaVu Sans" charset="0"/>
        </a:defRPr>
      </a:lvl8pPr>
      <a:lvl9pPr marL="3830457" indent="-225319" algn="ctr" defTabSz="442818" rtl="0" eaLnBrk="0" fontAlgn="base" hangingPunct="0">
        <a:lnSpc>
          <a:spcPct val="81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-108" charset="0"/>
        <a:defRPr sz="4400">
          <a:solidFill>
            <a:srgbClr val="000000"/>
          </a:solidFill>
          <a:latin typeface="Arial" pitchFamily="-108" charset="0"/>
          <a:ea typeface="DejaVu Sans" charset="0"/>
          <a:cs typeface="DejaVu Sans" charset="0"/>
        </a:defRPr>
      </a:lvl9pPr>
    </p:titleStyle>
    <p:bodyStyle>
      <a:lvl1pPr marL="334827" indent="-334827" algn="l" defTabSz="442587" rtl="0" eaLnBrk="0" fontAlgn="base" hangingPunct="0">
        <a:lnSpc>
          <a:spcPct val="81000"/>
        </a:lnSpc>
        <a:spcBef>
          <a:spcPct val="0"/>
        </a:spcBef>
        <a:spcAft>
          <a:spcPts val="1394"/>
        </a:spcAft>
        <a:buClr>
          <a:srgbClr val="000000"/>
        </a:buClr>
        <a:buSzPct val="100000"/>
        <a:buFont typeface="Times New Roman" pitchFamily="18" charset="0"/>
        <a:buChar char="•"/>
        <a:defRPr sz="2900">
          <a:solidFill>
            <a:srgbClr val="000000"/>
          </a:solidFill>
          <a:latin typeface="+mn-lt"/>
          <a:ea typeface="ＭＳ Ｐゴシック" charset="0"/>
          <a:cs typeface="+mn-cs"/>
        </a:defRPr>
      </a:lvl1pPr>
      <a:lvl2pPr marL="731229" indent="-280947" algn="l" defTabSz="442587" rtl="0" eaLnBrk="0" fontAlgn="base" hangingPunct="0">
        <a:lnSpc>
          <a:spcPct val="81000"/>
        </a:lnSpc>
        <a:spcBef>
          <a:spcPct val="0"/>
        </a:spcBef>
        <a:spcAft>
          <a:spcPts val="1122"/>
        </a:spcAft>
        <a:buClr>
          <a:srgbClr val="000000"/>
        </a:buClr>
        <a:buSzPct val="100000"/>
        <a:buFont typeface="Times New Roman" pitchFamily="18" charset="0"/>
        <a:buChar char="–"/>
        <a:defRPr sz="2900">
          <a:solidFill>
            <a:srgbClr val="000000"/>
          </a:solidFill>
          <a:latin typeface="+mn-lt"/>
          <a:ea typeface="+mn-ea"/>
          <a:cs typeface="+mn-cs"/>
        </a:defRPr>
      </a:lvl2pPr>
      <a:lvl3pPr marL="1123784" indent="-223217" algn="l" defTabSz="442587" rtl="0" eaLnBrk="0" fontAlgn="base" hangingPunct="0">
        <a:lnSpc>
          <a:spcPct val="81000"/>
        </a:lnSpc>
        <a:spcBef>
          <a:spcPct val="0"/>
        </a:spcBef>
        <a:spcAft>
          <a:spcPts val="849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574069" indent="-223217" algn="l" defTabSz="442587" rtl="0" eaLnBrk="0" fontAlgn="base" hangingPunct="0">
        <a:lnSpc>
          <a:spcPct val="81000"/>
        </a:lnSpc>
        <a:spcBef>
          <a:spcPct val="0"/>
        </a:spcBef>
        <a:spcAft>
          <a:spcPts val="577"/>
        </a:spcAft>
        <a:buClr>
          <a:srgbClr val="000000"/>
        </a:buClr>
        <a:buSzPct val="100000"/>
        <a:buFont typeface="Times New Roman" pitchFamily="18" charset="0"/>
        <a:buChar char="–"/>
        <a:defRPr sz="1900">
          <a:solidFill>
            <a:srgbClr val="000000"/>
          </a:solidFill>
          <a:latin typeface="+mn-lt"/>
          <a:ea typeface="+mn-ea"/>
          <a:cs typeface="+mn-cs"/>
        </a:defRPr>
      </a:lvl4pPr>
      <a:lvl5pPr marL="2024351" indent="-223217" algn="l" defTabSz="442587" rtl="0" eaLnBrk="0" fontAlgn="base" hangingPunct="0">
        <a:lnSpc>
          <a:spcPct val="81000"/>
        </a:lnSpc>
        <a:spcBef>
          <a:spcPct val="0"/>
        </a:spcBef>
        <a:spcAft>
          <a:spcPts val="274"/>
        </a:spcAft>
        <a:buClr>
          <a:srgbClr val="000000"/>
        </a:buClr>
        <a:buSzPct val="100000"/>
        <a:buFont typeface="Times New Roman" pitchFamily="18" charset="0"/>
        <a:buChar char="»"/>
        <a:defRPr sz="1900">
          <a:solidFill>
            <a:srgbClr val="000000"/>
          </a:solidFill>
          <a:latin typeface="+mn-lt"/>
          <a:ea typeface="+mn-ea"/>
          <a:cs typeface="+mn-cs"/>
        </a:defRPr>
      </a:lvl5pPr>
      <a:lvl6pPr marL="2478532" indent="-225319" algn="l" defTabSz="442818" rtl="0" eaLnBrk="0" fontAlgn="base" hangingPunct="0">
        <a:lnSpc>
          <a:spcPct val="81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-108" charset="0"/>
        <a:defRPr sz="1900">
          <a:solidFill>
            <a:srgbClr val="000000"/>
          </a:solidFill>
          <a:latin typeface="+mn-lt"/>
          <a:ea typeface="+mn-ea"/>
          <a:cs typeface="+mn-cs"/>
        </a:defRPr>
      </a:lvl6pPr>
      <a:lvl7pPr marL="2929175" indent="-225319" algn="l" defTabSz="442818" rtl="0" eaLnBrk="0" fontAlgn="base" hangingPunct="0">
        <a:lnSpc>
          <a:spcPct val="81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-108" charset="0"/>
        <a:defRPr sz="1900">
          <a:solidFill>
            <a:srgbClr val="000000"/>
          </a:solidFill>
          <a:latin typeface="+mn-lt"/>
          <a:ea typeface="+mn-ea"/>
          <a:cs typeface="+mn-cs"/>
        </a:defRPr>
      </a:lvl7pPr>
      <a:lvl8pPr marL="3379818" indent="-225319" algn="l" defTabSz="442818" rtl="0" eaLnBrk="0" fontAlgn="base" hangingPunct="0">
        <a:lnSpc>
          <a:spcPct val="81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-108" charset="0"/>
        <a:defRPr sz="1900">
          <a:solidFill>
            <a:srgbClr val="000000"/>
          </a:solidFill>
          <a:latin typeface="+mn-lt"/>
          <a:ea typeface="+mn-ea"/>
          <a:cs typeface="+mn-cs"/>
        </a:defRPr>
      </a:lvl8pPr>
      <a:lvl9pPr marL="3830457" indent="-225319" algn="l" defTabSz="442818" rtl="0" eaLnBrk="0" fontAlgn="base" hangingPunct="0">
        <a:lnSpc>
          <a:spcPct val="81000"/>
        </a:lnSpc>
        <a:spcBef>
          <a:spcPct val="0"/>
        </a:spcBef>
        <a:spcAft>
          <a:spcPts val="286"/>
        </a:spcAft>
        <a:buClr>
          <a:srgbClr val="000000"/>
        </a:buClr>
        <a:buSzPct val="100000"/>
        <a:buFont typeface="Times New Roman" pitchFamily="-108" charset="0"/>
        <a:defRPr sz="19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0643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01287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51928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571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207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03856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494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138" algn="l" defTabSz="450643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Cópia de Cópia de Sh18_20250505_173205_000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2162" y="7685703"/>
            <a:ext cx="26517600" cy="23606951"/>
          </a:xfrm>
          <a:prstGeom prst="rect">
            <a:avLst/>
          </a:prstGeom>
        </p:spPr>
      </p:pic>
      <p:sp>
        <p:nvSpPr>
          <p:cNvPr id="2051" name="Retângulo de cantos arredondados 30"/>
          <p:cNvSpPr>
            <a:spLocks noChangeArrowheads="1"/>
          </p:cNvSpPr>
          <p:nvPr/>
        </p:nvSpPr>
        <p:spPr bwMode="auto">
          <a:xfrm>
            <a:off x="753559" y="6876057"/>
            <a:ext cx="11096931" cy="13511897"/>
          </a:xfrm>
          <a:prstGeom prst="roundRect">
            <a:avLst>
              <a:gd name="adj" fmla="val 275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90133" tIns="45063" rIns="90133" bIns="45063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3" name="Retângulo de cantos arredondados 30"/>
          <p:cNvSpPr>
            <a:spLocks noChangeArrowheads="1"/>
          </p:cNvSpPr>
          <p:nvPr/>
        </p:nvSpPr>
        <p:spPr bwMode="auto">
          <a:xfrm>
            <a:off x="753559" y="21373822"/>
            <a:ext cx="11096931" cy="13511897"/>
          </a:xfrm>
          <a:prstGeom prst="roundRect">
            <a:avLst>
              <a:gd name="adj" fmla="val 275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90133" tIns="45063" rIns="90133" bIns="45063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4" name="Retângulo de cantos arredondados 30"/>
          <p:cNvSpPr>
            <a:spLocks noChangeArrowheads="1"/>
          </p:cNvSpPr>
          <p:nvPr/>
        </p:nvSpPr>
        <p:spPr bwMode="auto">
          <a:xfrm>
            <a:off x="24176240" y="21373821"/>
            <a:ext cx="11096933" cy="8167192"/>
          </a:xfrm>
          <a:prstGeom prst="roundRect">
            <a:avLst>
              <a:gd name="adj" fmla="val 881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90133" tIns="45063" rIns="90133" bIns="45063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5" name="CaixaDeTexto 31"/>
          <p:cNvSpPr txBox="1">
            <a:spLocks noChangeArrowheads="1"/>
          </p:cNvSpPr>
          <p:nvPr/>
        </p:nvSpPr>
        <p:spPr bwMode="auto">
          <a:xfrm>
            <a:off x="24882897" y="20653193"/>
            <a:ext cx="7988916" cy="15837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133" tIns="45063" rIns="90133" bIns="45063">
            <a:spAutoFit/>
          </a:bodyPr>
          <a:lstStyle/>
          <a:p>
            <a:r>
              <a:rPr lang="pt-BR" altLang="pt-BR" sz="5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Referências </a:t>
            </a:r>
            <a:r>
              <a:rPr lang="pt-BR" altLang="pt-BR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(se necessário)</a:t>
            </a:r>
          </a:p>
        </p:txBody>
      </p:sp>
      <p:sp>
        <p:nvSpPr>
          <p:cNvPr id="2056" name="Retângulo de cantos arredondados 30"/>
          <p:cNvSpPr>
            <a:spLocks noChangeArrowheads="1"/>
          </p:cNvSpPr>
          <p:nvPr/>
        </p:nvSpPr>
        <p:spPr bwMode="auto">
          <a:xfrm>
            <a:off x="24166865" y="30501860"/>
            <a:ext cx="11096931" cy="4323809"/>
          </a:xfrm>
          <a:prstGeom prst="roundRect">
            <a:avLst>
              <a:gd name="adj" fmla="val 17333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90133" tIns="45063" rIns="90133" bIns="45063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7" name="CaixaDeTexto 31"/>
          <p:cNvSpPr txBox="1">
            <a:spLocks noChangeArrowheads="1"/>
          </p:cNvSpPr>
          <p:nvPr/>
        </p:nvSpPr>
        <p:spPr bwMode="auto">
          <a:xfrm>
            <a:off x="24873517" y="29900561"/>
            <a:ext cx="5331845" cy="15837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0133" tIns="45063" rIns="90133" bIns="45063">
            <a:spAutoFit/>
          </a:bodyPr>
          <a:lstStyle/>
          <a:p>
            <a:r>
              <a:rPr lang="pt-BR" altLang="pt-BR" sz="5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Apoio </a:t>
            </a:r>
            <a:r>
              <a:rPr lang="pt-BR" altLang="pt-BR" sz="39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(se necessário)</a:t>
            </a:r>
          </a:p>
        </p:txBody>
      </p:sp>
      <p:sp>
        <p:nvSpPr>
          <p:cNvPr id="2058" name="Retângulo de cantos arredondados 30"/>
          <p:cNvSpPr>
            <a:spLocks noChangeArrowheads="1"/>
          </p:cNvSpPr>
          <p:nvPr/>
        </p:nvSpPr>
        <p:spPr bwMode="auto">
          <a:xfrm>
            <a:off x="12460212" y="6876057"/>
            <a:ext cx="11096931" cy="27949612"/>
          </a:xfrm>
          <a:prstGeom prst="roundRect">
            <a:avLst>
              <a:gd name="adj" fmla="val 275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90133" tIns="45063" rIns="90133" bIns="45063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59" name="CaixaDeTexto 31"/>
          <p:cNvSpPr txBox="1">
            <a:spLocks noChangeArrowheads="1"/>
          </p:cNvSpPr>
          <p:nvPr/>
        </p:nvSpPr>
        <p:spPr bwMode="auto">
          <a:xfrm>
            <a:off x="3763962" y="20680362"/>
            <a:ext cx="4579316" cy="9835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0133" tIns="45063" rIns="90133" bIns="45063">
            <a:spAutoFit/>
          </a:bodyPr>
          <a:lstStyle/>
          <a:p>
            <a:r>
              <a:rPr lang="pt-BR" altLang="pt-BR" sz="5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Objetivos</a:t>
            </a:r>
          </a:p>
        </p:txBody>
      </p:sp>
      <p:sp>
        <p:nvSpPr>
          <p:cNvPr id="2060" name="Retângulo de cantos arredondados 30"/>
          <p:cNvSpPr>
            <a:spLocks noChangeArrowheads="1"/>
          </p:cNvSpPr>
          <p:nvPr/>
        </p:nvSpPr>
        <p:spPr bwMode="auto">
          <a:xfrm>
            <a:off x="24166865" y="6876057"/>
            <a:ext cx="11096931" cy="13511897"/>
          </a:xfrm>
          <a:prstGeom prst="roundRect">
            <a:avLst>
              <a:gd name="adj" fmla="val 2750"/>
            </a:avLst>
          </a:prstGeom>
          <a:noFill/>
          <a:ln w="38100" algn="ctr">
            <a:solidFill>
              <a:srgbClr val="C00000"/>
            </a:solidFill>
            <a:round/>
            <a:headEnd/>
            <a:tailEnd/>
          </a:ln>
        </p:spPr>
        <p:txBody>
          <a:bodyPr lIns="90133" tIns="45063" rIns="90133" bIns="45063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pt-BR" altLang="pt-BR"/>
          </a:p>
        </p:txBody>
      </p:sp>
      <p:sp>
        <p:nvSpPr>
          <p:cNvPr id="2061" name="CaixaDeTexto 31"/>
          <p:cNvSpPr txBox="1">
            <a:spLocks noChangeArrowheads="1"/>
          </p:cNvSpPr>
          <p:nvPr/>
        </p:nvSpPr>
        <p:spPr bwMode="auto">
          <a:xfrm>
            <a:off x="26166762" y="6354762"/>
            <a:ext cx="5446846" cy="9835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133" tIns="45063" rIns="90133" bIns="45063">
            <a:spAutoFit/>
          </a:bodyPr>
          <a:lstStyle/>
          <a:p>
            <a:r>
              <a:rPr lang="pt-BR" altLang="pt-BR" sz="5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Metodologia</a:t>
            </a:r>
          </a:p>
        </p:txBody>
      </p:sp>
      <p:sp>
        <p:nvSpPr>
          <p:cNvPr id="2062" name="CaixaDeTexto 31"/>
          <p:cNvSpPr txBox="1">
            <a:spLocks noChangeArrowheads="1"/>
          </p:cNvSpPr>
          <p:nvPr/>
        </p:nvSpPr>
        <p:spPr bwMode="auto">
          <a:xfrm>
            <a:off x="13746162" y="6240502"/>
            <a:ext cx="9144000" cy="9835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lIns="90133" tIns="45063" rIns="90133" bIns="45063">
            <a:spAutoFit/>
          </a:bodyPr>
          <a:lstStyle/>
          <a:p>
            <a:pPr algn="ctr"/>
            <a:r>
              <a:rPr lang="pt-BR" altLang="pt-BR" sz="5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Achados/Resultados</a:t>
            </a:r>
          </a:p>
        </p:txBody>
      </p:sp>
      <p:sp>
        <p:nvSpPr>
          <p:cNvPr id="46" name="CaixaDeTexto 45"/>
          <p:cNvSpPr txBox="1"/>
          <p:nvPr/>
        </p:nvSpPr>
        <p:spPr>
          <a:xfrm>
            <a:off x="4355601" y="10083884"/>
            <a:ext cx="28065951" cy="7954697"/>
          </a:xfrm>
          <a:prstGeom prst="rect">
            <a:avLst/>
          </a:prstGeom>
          <a:noFill/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lIns="90133" tIns="45063" rIns="90133" bIns="45063">
            <a:spAutoFit/>
          </a:bodyPr>
          <a:lstStyle/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Modelo </a:t>
            </a:r>
            <a:r>
              <a:rPr lang="en-US" sz="73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Comfort</a:t>
            </a:r>
            <a:r>
              <a:rPr lang="pt-BR" sz="73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Inserimos áreas para ajudá-los a criar o pôster.</a:t>
            </a:r>
          </a:p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Contudo, altere o necessário para o seu trabalho.</a:t>
            </a:r>
          </a:p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Seja o tamanho das caixas, incluir novas, etc.</a:t>
            </a:r>
          </a:p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Mantenha no mínimo esses pontos destacados aqui.</a:t>
            </a:r>
          </a:p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Recursos gráficos são mais que bem vindos.</a:t>
            </a:r>
          </a:p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(imagens, dados, esquemas, tabelas, etc.)</a:t>
            </a:r>
          </a:p>
        </p:txBody>
      </p:sp>
      <p:sp>
        <p:nvSpPr>
          <p:cNvPr id="2064" name="Rectangle 27"/>
          <p:cNvSpPr>
            <a:spLocks noChangeArrowheads="1"/>
          </p:cNvSpPr>
          <p:nvPr/>
        </p:nvSpPr>
        <p:spPr bwMode="auto">
          <a:xfrm>
            <a:off x="31070789" y="0"/>
            <a:ext cx="4955941" cy="60002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lIns="221678" tIns="110839" rIns="221678" bIns="110839"/>
          <a:lstStyle/>
          <a:p>
            <a:pPr defTabSz="1089148"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dirty="0"/>
          </a:p>
        </p:txBody>
      </p:sp>
      <p:sp>
        <p:nvSpPr>
          <p:cNvPr id="2066" name="Rectangle 24"/>
          <p:cNvSpPr>
            <a:spLocks noChangeArrowheads="1"/>
          </p:cNvSpPr>
          <p:nvPr/>
        </p:nvSpPr>
        <p:spPr bwMode="auto">
          <a:xfrm>
            <a:off x="7" y="5"/>
            <a:ext cx="36020469" cy="6004514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lIns="221678" tIns="110839" rIns="221678" bIns="110839"/>
          <a:lstStyle/>
          <a:p>
            <a:pPr defTabSz="1089148"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067" name="CaixaDeTexto 6"/>
          <p:cNvSpPr txBox="1">
            <a:spLocks noChangeArrowheads="1"/>
          </p:cNvSpPr>
          <p:nvPr/>
        </p:nvSpPr>
        <p:spPr bwMode="auto">
          <a:xfrm>
            <a:off x="6964362" y="487362"/>
            <a:ext cx="27889200" cy="3461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133" tIns="45063" rIns="90133" bIns="45063">
            <a:spAutoFit/>
          </a:bodyPr>
          <a:lstStyle/>
          <a:p>
            <a:pPr algn="ctr"/>
            <a:r>
              <a:rPr lang="pt-BR" altLang="pt-BR" sz="7300" b="1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Este é o modelo de Pôster fornecido pelo Scientiarum Historia </a:t>
            </a:r>
            <a:r>
              <a:rPr lang="pt-BR" altLang="pt-BR" sz="73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18: </a:t>
            </a:r>
            <a:r>
              <a:rPr lang="pt-BR" altLang="pt-BR" sz="7300" b="1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insira o título do Trabalho aqui</a:t>
            </a:r>
          </a:p>
        </p:txBody>
      </p:sp>
      <p:sp>
        <p:nvSpPr>
          <p:cNvPr id="2068" name="CaixaDeTexto 7"/>
          <p:cNvSpPr txBox="1">
            <a:spLocks noChangeArrowheads="1"/>
          </p:cNvSpPr>
          <p:nvPr/>
        </p:nvSpPr>
        <p:spPr bwMode="auto">
          <a:xfrm>
            <a:off x="6907052" y="3611563"/>
            <a:ext cx="27641710" cy="249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133" tIns="45063" rIns="90133" bIns="45063">
            <a:spAutoFit/>
          </a:bodyPr>
          <a:lstStyle/>
          <a:p>
            <a:pPr algn="ctr"/>
            <a:endParaRPr lang="pt-BR" altLang="pt-BR" sz="3900" dirty="0" smtClean="0">
              <a:solidFill>
                <a:schemeClr val="bg1">
                  <a:lumMod val="95000"/>
                </a:schemeClr>
              </a:solidFill>
              <a:latin typeface="Verdana" pitchFamily="34" charset="0"/>
            </a:endParaRPr>
          </a:p>
          <a:p>
            <a:pPr algn="ctr"/>
            <a:r>
              <a:rPr lang="pt-BR" altLang="pt-BR" sz="39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Coautores </a:t>
            </a:r>
            <a:r>
              <a:rPr lang="pt-BR" altLang="pt-BR" sz="39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do </a:t>
            </a:r>
            <a:r>
              <a:rPr lang="pt-BR" altLang="pt-BR" sz="39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Trabalho: Ailton Krenak, Ariano Suassuna </a:t>
            </a:r>
            <a:endParaRPr lang="pt-BR" altLang="pt-BR" sz="3900" dirty="0">
              <a:solidFill>
                <a:schemeClr val="bg1">
                  <a:lumMod val="95000"/>
                </a:schemeClr>
              </a:solidFill>
              <a:latin typeface="Verdana" pitchFamily="34" charset="0"/>
            </a:endParaRPr>
          </a:p>
          <a:p>
            <a:pPr algn="ctr"/>
            <a:r>
              <a:rPr lang="pt-BR" altLang="pt-BR" sz="39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Instituto </a:t>
            </a:r>
            <a:r>
              <a:rPr lang="pt-BR" altLang="pt-BR" sz="39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XXXXXXXXX, Universidade </a:t>
            </a:r>
            <a:r>
              <a:rPr lang="pt-BR" altLang="pt-BR" sz="39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Federal do Rio de Janeiro</a:t>
            </a:r>
          </a:p>
          <a:p>
            <a:pPr algn="ctr"/>
            <a:endParaRPr lang="pt-BR" altLang="pt-BR" sz="3900" dirty="0">
              <a:latin typeface="Verdana" pitchFamily="34" charset="0"/>
            </a:endParaRPr>
          </a:p>
        </p:txBody>
      </p:sp>
      <p:pic>
        <p:nvPicPr>
          <p:cNvPr id="25" name="Picture 24" descr="LOGOTIPO-CAPE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96163" y="32338962"/>
            <a:ext cx="2176838" cy="2133599"/>
          </a:xfrm>
          <a:prstGeom prst="rect">
            <a:avLst/>
          </a:prstGeom>
        </p:spPr>
      </p:pic>
      <p:sp>
        <p:nvSpPr>
          <p:cNvPr id="2052" name="CaixaDeTexto 31"/>
          <p:cNvSpPr txBox="1">
            <a:spLocks noChangeArrowheads="1"/>
          </p:cNvSpPr>
          <p:nvPr/>
        </p:nvSpPr>
        <p:spPr bwMode="auto">
          <a:xfrm>
            <a:off x="2468562" y="6278562"/>
            <a:ext cx="7335419" cy="98355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133" tIns="45063" rIns="90133" bIns="45063">
            <a:spAutoFit/>
          </a:bodyPr>
          <a:lstStyle/>
          <a:p>
            <a:pPr algn="ctr"/>
            <a:r>
              <a:rPr lang="pt-BR" altLang="pt-BR" sz="5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Introdução</a:t>
            </a:r>
          </a:p>
        </p:txBody>
      </p:sp>
      <p:pic>
        <p:nvPicPr>
          <p:cNvPr id="23" name="Picture 22" descr="Cópia de Cópia de Sh18_20250505_173940_0003.png"/>
          <p:cNvPicPr>
            <a:picLocks noChangeAspect="1"/>
          </p:cNvPicPr>
          <p:nvPr/>
        </p:nvPicPr>
        <p:blipFill>
          <a:blip r:embed="rId5"/>
          <a:srcRect l="16000" t="21091" r="6000" b="10000"/>
          <a:stretch>
            <a:fillRect/>
          </a:stretch>
        </p:blipFill>
        <p:spPr>
          <a:xfrm>
            <a:off x="1" y="-2"/>
            <a:ext cx="6354761" cy="6157793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ópia de Cópia de Sh18_20250505_173205_000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2762" y="7685703"/>
            <a:ext cx="26212800" cy="23606951"/>
          </a:xfrm>
          <a:prstGeom prst="rect">
            <a:avLst/>
          </a:prstGeom>
        </p:spPr>
      </p:pic>
      <p:sp>
        <p:nvSpPr>
          <p:cNvPr id="2064" name="Rectangle 27"/>
          <p:cNvSpPr>
            <a:spLocks noChangeArrowheads="1"/>
          </p:cNvSpPr>
          <p:nvPr/>
        </p:nvSpPr>
        <p:spPr bwMode="auto">
          <a:xfrm>
            <a:off x="31070789" y="0"/>
            <a:ext cx="4955941" cy="60002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 lIns="221678" tIns="110839" rIns="221678" bIns="110839"/>
          <a:lstStyle/>
          <a:p>
            <a:pPr defTabSz="1089148"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dirty="0"/>
          </a:p>
        </p:txBody>
      </p:sp>
      <p:sp>
        <p:nvSpPr>
          <p:cNvPr id="2066" name="Rectangle 24"/>
          <p:cNvSpPr>
            <a:spLocks noChangeArrowheads="1"/>
          </p:cNvSpPr>
          <p:nvPr/>
        </p:nvSpPr>
        <p:spPr bwMode="auto">
          <a:xfrm>
            <a:off x="7" y="5"/>
            <a:ext cx="36020469" cy="6004514"/>
          </a:xfrm>
          <a:prstGeom prst="rect">
            <a:avLst/>
          </a:prstGeom>
          <a:solidFill>
            <a:srgbClr val="C00000"/>
          </a:solidFill>
          <a:ln w="9525" algn="ctr">
            <a:solidFill>
              <a:srgbClr val="C00000"/>
            </a:solidFill>
            <a:round/>
            <a:headEnd/>
            <a:tailEnd/>
          </a:ln>
        </p:spPr>
        <p:txBody>
          <a:bodyPr lIns="221678" tIns="110839" rIns="221678" bIns="110839"/>
          <a:lstStyle/>
          <a:p>
            <a:pPr defTabSz="1089148" eaLnBrk="1">
              <a:lnSpc>
                <a:spcPct val="93000"/>
              </a:lnSpc>
              <a:buClr>
                <a:srgbClr val="000000"/>
              </a:buClr>
              <a:buSzPct val="100000"/>
            </a:pP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4205516" y="10083885"/>
            <a:ext cx="28065951" cy="12448235"/>
          </a:xfrm>
          <a:prstGeom prst="rect">
            <a:avLst/>
          </a:prstGeom>
          <a:noFill/>
        </p:spPr>
        <p:txBody>
          <a:bodyPr lIns="90133" tIns="45063" rIns="90133" bIns="45063">
            <a:spAutoFit/>
          </a:bodyPr>
          <a:lstStyle/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Modelo </a:t>
            </a:r>
            <a:r>
              <a:rPr lang="en-US" sz="73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Creative</a:t>
            </a:r>
            <a:r>
              <a:rPr lang="pt-BR" sz="7300" b="1" dirty="0">
                <a:solidFill>
                  <a:schemeClr val="bg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Deixamos toda área livre para criar o pôster.</a:t>
            </a:r>
          </a:p>
          <a:p>
            <a:pPr algn="ctr" defTabSz="442818">
              <a:defRPr/>
            </a:pPr>
            <a:endParaRPr lang="pt-BR" sz="7300" b="1" dirty="0">
              <a:solidFill>
                <a:schemeClr val="bg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Contudo, mantenha no mínimo as informações sobre a Área predominante, objetivos e linhas de pesquisa, nomes da sua equipe, descrição breve dos principais projetos e se necessário referências e órgãos apoiadores.</a:t>
            </a:r>
          </a:p>
          <a:p>
            <a:pPr algn="ctr" defTabSz="442818">
              <a:defRPr/>
            </a:pPr>
            <a:endParaRPr lang="pt-BR" sz="7300" b="1" dirty="0">
              <a:solidFill>
                <a:schemeClr val="bg2">
                  <a:lumMod val="60000"/>
                  <a:lumOff val="4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Recursos gráficos são mais que bem vindos.</a:t>
            </a:r>
          </a:p>
          <a:p>
            <a:pPr algn="ctr" defTabSz="442818">
              <a:defRPr/>
            </a:pPr>
            <a:r>
              <a:rPr lang="pt-BR" sz="73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(imagens, dados, esquemas, tabelas, etc.)</a:t>
            </a:r>
          </a:p>
        </p:txBody>
      </p:sp>
      <p:pic>
        <p:nvPicPr>
          <p:cNvPr id="12" name="Picture 11" descr="Cópia de Cópia de Sh18_20250505_173940_0003.png"/>
          <p:cNvPicPr>
            <a:picLocks noChangeAspect="1"/>
          </p:cNvPicPr>
          <p:nvPr/>
        </p:nvPicPr>
        <p:blipFill>
          <a:blip r:embed="rId4"/>
          <a:srcRect l="16000" t="21091" r="6000" b="10000"/>
          <a:stretch>
            <a:fillRect/>
          </a:stretch>
        </p:blipFill>
        <p:spPr>
          <a:xfrm>
            <a:off x="1" y="-2"/>
            <a:ext cx="6430961" cy="6157793"/>
          </a:xfrm>
          <a:prstGeom prst="rect">
            <a:avLst/>
          </a:prstGeom>
        </p:spPr>
      </p:pic>
      <p:pic>
        <p:nvPicPr>
          <p:cNvPr id="13" name="Picture 12" descr="LOGOTIPO-CAPE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796163" y="32338962"/>
            <a:ext cx="2176838" cy="2133599"/>
          </a:xfrm>
          <a:prstGeom prst="rect">
            <a:avLst/>
          </a:prstGeom>
        </p:spPr>
      </p:pic>
      <p:sp>
        <p:nvSpPr>
          <p:cNvPr id="14" name="CaixaDeTexto 6"/>
          <p:cNvSpPr txBox="1">
            <a:spLocks noChangeArrowheads="1"/>
          </p:cNvSpPr>
          <p:nvPr/>
        </p:nvSpPr>
        <p:spPr bwMode="auto">
          <a:xfrm>
            <a:off x="6964362" y="487362"/>
            <a:ext cx="27889200" cy="3461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133" tIns="45063" rIns="90133" bIns="45063">
            <a:spAutoFit/>
          </a:bodyPr>
          <a:lstStyle/>
          <a:p>
            <a:pPr algn="ctr"/>
            <a:r>
              <a:rPr lang="pt-BR" altLang="pt-BR" sz="7300" b="1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Este é o modelo de Pôster fornecido pelo Scientiarum Historia </a:t>
            </a:r>
            <a:r>
              <a:rPr lang="pt-BR" altLang="pt-BR" sz="7300" b="1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18: </a:t>
            </a:r>
            <a:r>
              <a:rPr lang="pt-BR" altLang="pt-BR" sz="7300" b="1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insira o título do Trabalho aqui</a:t>
            </a:r>
          </a:p>
        </p:txBody>
      </p:sp>
      <p:sp>
        <p:nvSpPr>
          <p:cNvPr id="15" name="CaixaDeTexto 7"/>
          <p:cNvSpPr txBox="1">
            <a:spLocks noChangeArrowheads="1"/>
          </p:cNvSpPr>
          <p:nvPr/>
        </p:nvSpPr>
        <p:spPr bwMode="auto">
          <a:xfrm>
            <a:off x="6907052" y="3611563"/>
            <a:ext cx="27641710" cy="249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0133" tIns="45063" rIns="90133" bIns="45063">
            <a:spAutoFit/>
          </a:bodyPr>
          <a:lstStyle/>
          <a:p>
            <a:pPr algn="ctr"/>
            <a:endParaRPr lang="pt-BR" altLang="pt-BR" sz="3900" dirty="0" smtClean="0">
              <a:solidFill>
                <a:schemeClr val="bg1">
                  <a:lumMod val="95000"/>
                </a:schemeClr>
              </a:solidFill>
              <a:latin typeface="Verdana" pitchFamily="34" charset="0"/>
            </a:endParaRPr>
          </a:p>
          <a:p>
            <a:pPr algn="ctr"/>
            <a:r>
              <a:rPr lang="pt-BR" altLang="pt-BR" sz="39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Coautores </a:t>
            </a:r>
            <a:r>
              <a:rPr lang="pt-BR" altLang="pt-BR" sz="39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do </a:t>
            </a:r>
            <a:r>
              <a:rPr lang="pt-BR" altLang="pt-BR" sz="39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Trabalho: Ailton Krenak, Ariano Suassuna </a:t>
            </a:r>
            <a:endParaRPr lang="pt-BR" altLang="pt-BR" sz="3900" dirty="0">
              <a:solidFill>
                <a:schemeClr val="bg1">
                  <a:lumMod val="95000"/>
                </a:schemeClr>
              </a:solidFill>
              <a:latin typeface="Verdana" pitchFamily="34" charset="0"/>
            </a:endParaRPr>
          </a:p>
          <a:p>
            <a:pPr algn="ctr"/>
            <a:r>
              <a:rPr lang="pt-BR" altLang="pt-BR" sz="39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Instituto </a:t>
            </a:r>
            <a:r>
              <a:rPr lang="pt-BR" altLang="pt-BR" sz="3900" dirty="0" smtClean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XXXXXXXXX, Universidade </a:t>
            </a:r>
            <a:r>
              <a:rPr lang="pt-BR" altLang="pt-BR" sz="3900" dirty="0">
                <a:solidFill>
                  <a:schemeClr val="bg1">
                    <a:lumMod val="95000"/>
                  </a:schemeClr>
                </a:solidFill>
                <a:latin typeface="Verdana" pitchFamily="34" charset="0"/>
              </a:rPr>
              <a:t>Federal do Rio de Janeiro</a:t>
            </a:r>
          </a:p>
          <a:p>
            <a:pPr algn="ctr"/>
            <a:endParaRPr lang="pt-BR" altLang="pt-BR" sz="3900" dirty="0"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108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-108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39654</TotalTime>
  <Words>217</Words>
  <Application>Microsoft Office PowerPoint</Application>
  <PresentationFormat>Custom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Automatic Evaluation of API Usability  using Complexity Metrics and Visualizations</dc:title>
  <dc:creator>Rodrigo Oliveira</dc:creator>
  <cp:lastModifiedBy>Lamae</cp:lastModifiedBy>
  <cp:revision>179</cp:revision>
  <cp:lastPrinted>2020-06-25T01:58:40Z</cp:lastPrinted>
  <dcterms:created xsi:type="dcterms:W3CDTF">2009-04-29T00:40:17Z</dcterms:created>
  <dcterms:modified xsi:type="dcterms:W3CDTF">2025-05-16T18:59:35Z</dcterms:modified>
</cp:coreProperties>
</file>