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60" r:id="rId3"/>
  </p:sldIdLst>
  <p:sldSz cx="18291175" cy="11428413"/>
  <p:notesSz cx="32561213" cy="42337038"/>
  <p:defaultTextStyle>
    <a:defPPr>
      <a:defRPr lang="en-GB"/>
    </a:defPPr>
    <a:lvl1pPr algn="l" defTabSz="1825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1pPr>
    <a:lvl2pPr marL="301625" indent="-115888" algn="l" defTabSz="1825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2pPr>
    <a:lvl3pPr marL="463550" indent="-92075" algn="l" defTabSz="1825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3pPr>
    <a:lvl4pPr marL="649288" indent="-92075" algn="l" defTabSz="1825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4pPr>
    <a:lvl5pPr marL="835025" indent="-92075" algn="l" defTabSz="1825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  <a:srgbClr val="CC9900"/>
    <a:srgbClr val="003300"/>
    <a:srgbClr val="6EE2F2"/>
    <a:srgbClr val="5309C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34"/>
    <p:restoredTop sz="92652" autoAdjust="0"/>
  </p:normalViewPr>
  <p:slideViewPr>
    <p:cSldViewPr>
      <p:cViewPr>
        <p:scale>
          <a:sx n="55" d="100"/>
          <a:sy n="55" d="100"/>
        </p:scale>
        <p:origin x="-845" y="77"/>
      </p:cViewPr>
      <p:guideLst>
        <p:guide orient="horz" pos="816"/>
        <p:guide pos="1230"/>
      </p:guideLst>
    </p:cSldViewPr>
  </p:slideViewPr>
  <p:outlineViewPr>
    <p:cViewPr varScale="1">
      <p:scale>
        <a:sx n="170" d="200"/>
        <a:sy n="170" d="200"/>
      </p:scale>
      <p:origin x="76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11404"/>
        <p:guide pos="9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32561213" cy="423370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375239" tIns="187620" rIns="375239" bIns="187620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t-BR" altLang="en-US"/>
          </a:p>
        </p:txBody>
      </p:sp>
      <p:sp>
        <p:nvSpPr>
          <p:cNvPr id="2051" name="AutoShape 2"/>
          <p:cNvSpPr>
            <a:spLocks noChangeArrowheads="1"/>
          </p:cNvSpPr>
          <p:nvPr/>
        </p:nvSpPr>
        <p:spPr bwMode="auto">
          <a:xfrm>
            <a:off x="0" y="0"/>
            <a:ext cx="32561213" cy="423370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375239" tIns="187620" rIns="375239" bIns="187620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t-BR" altLang="en-US"/>
          </a:p>
        </p:txBody>
      </p:sp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0" y="0"/>
            <a:ext cx="32561213" cy="423370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375239" tIns="187620" rIns="375239" bIns="187620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t-BR" altLang="en-US"/>
          </a:p>
        </p:txBody>
      </p:sp>
      <p:sp>
        <p:nvSpPr>
          <p:cNvPr id="410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582988" y="3217863"/>
            <a:ext cx="25361900" cy="1584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3254375" y="20108863"/>
            <a:ext cx="26025475" cy="19027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0"/>
            <a:ext cx="14106525" cy="2100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75239" tIns="187620" rIns="375239" bIns="187620" anchor="ctr"/>
          <a:lstStyle>
            <a:lvl1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marL="37931725" indent="-37474525"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9144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1371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18288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defTabSz="182658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-108" charset="0"/>
              <a:buNone/>
              <a:defRPr/>
            </a:pPr>
            <a:endParaRPr lang="pt-BR" sz="1800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8434050" y="0"/>
            <a:ext cx="14106525" cy="2100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75239" tIns="187620" rIns="375239" bIns="187620" anchor="ctr"/>
          <a:lstStyle>
            <a:lvl1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marL="37931725" indent="-37474525"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9144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1371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18288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defTabSz="182658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-108" charset="0"/>
              <a:buNone/>
              <a:defRPr/>
            </a:pPr>
            <a:endParaRPr lang="pt-BR" sz="1800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0" y="40212963"/>
            <a:ext cx="14106525" cy="2098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75239" tIns="187620" rIns="375239" bIns="187620" anchor="ctr"/>
          <a:lstStyle>
            <a:lvl1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marL="37931725" indent="-37474525"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9144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1371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18288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defTabSz="182658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-108" charset="0"/>
              <a:buNone/>
              <a:defRPr/>
            </a:pPr>
            <a:endParaRPr lang="pt-BR" sz="1800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18434050" y="40212963"/>
            <a:ext cx="14100175" cy="2092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8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1836738" algn="l"/>
                <a:tab pos="3679825" algn="l"/>
                <a:tab pos="5522913" algn="l"/>
                <a:tab pos="7367588" algn="l"/>
                <a:tab pos="9210675" algn="l"/>
                <a:tab pos="11053763" algn="l"/>
                <a:tab pos="12898438" algn="l"/>
                <a:tab pos="14741525" algn="l"/>
                <a:tab pos="16584613" algn="l"/>
                <a:tab pos="18429288" algn="l"/>
                <a:tab pos="20272375" algn="l"/>
                <a:tab pos="22115463" algn="l"/>
                <a:tab pos="23960138" algn="l"/>
                <a:tab pos="25803225" algn="l"/>
                <a:tab pos="27647900" algn="l"/>
                <a:tab pos="29490988" algn="l"/>
                <a:tab pos="31334075" algn="l"/>
                <a:tab pos="33178750" algn="l"/>
                <a:tab pos="35021838" algn="l"/>
                <a:tab pos="36864925" algn="l"/>
              </a:tabLst>
              <a:defRPr sz="57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5DFE8F2-AD98-48FB-BF8B-15BDE5E2F8CC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825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600" kern="1200">
        <a:solidFill>
          <a:srgbClr val="000000"/>
        </a:solidFill>
        <a:latin typeface="Times New Roman" pitchFamily="-108" charset="0"/>
        <a:ea typeface="ＭＳ Ｐゴシック" pitchFamily="-108" charset="-128"/>
        <a:cs typeface="ＭＳ Ｐゴシック" pitchFamily="-108" charset="-128"/>
      </a:defRPr>
    </a:lvl1pPr>
    <a:lvl2pPr marL="742950" indent="-285750" algn="l" defTabSz="1825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600" kern="1200">
        <a:solidFill>
          <a:srgbClr val="000000"/>
        </a:solidFill>
        <a:latin typeface="Times New Roman" pitchFamily="-108" charset="0"/>
        <a:ea typeface="ＭＳ Ｐゴシック" pitchFamily="-108" charset="-128"/>
        <a:cs typeface="+mn-cs"/>
      </a:defRPr>
    </a:lvl2pPr>
    <a:lvl3pPr marL="1143000" indent="-228600" algn="l" defTabSz="1825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600" kern="1200">
        <a:solidFill>
          <a:srgbClr val="000000"/>
        </a:solidFill>
        <a:latin typeface="Times New Roman" pitchFamily="-108" charset="0"/>
        <a:ea typeface="ＭＳ Ｐゴシック" pitchFamily="-108" charset="-128"/>
        <a:cs typeface="+mn-cs"/>
      </a:defRPr>
    </a:lvl3pPr>
    <a:lvl4pPr marL="1600200" indent="-228600" algn="l" defTabSz="1825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600" kern="1200">
        <a:solidFill>
          <a:srgbClr val="000000"/>
        </a:solidFill>
        <a:latin typeface="Times New Roman" pitchFamily="-108" charset="0"/>
        <a:ea typeface="ＭＳ Ｐゴシック" pitchFamily="-108" charset="-128"/>
        <a:cs typeface="+mn-cs"/>
      </a:defRPr>
    </a:lvl4pPr>
    <a:lvl5pPr marL="2057400" indent="-228600" algn="l" defTabSz="1825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600" kern="1200">
        <a:solidFill>
          <a:srgbClr val="000000"/>
        </a:solidFill>
        <a:latin typeface="Times New Roman" pitchFamily="-108" charset="0"/>
        <a:ea typeface="ＭＳ Ｐゴシック" pitchFamily="-108" charset="-128"/>
        <a:cs typeface="+mn-cs"/>
      </a:defRPr>
    </a:lvl5pPr>
    <a:lvl6pPr marL="929426" algn="l" defTabSz="185886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115314" algn="l" defTabSz="185886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301198" algn="l" defTabSz="185886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487084" algn="l" defTabSz="185886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642A516-FF12-4D9F-B78A-A4A33F771A6B}" type="slidenum">
              <a:rPr lang="pt-BR" altLang="en-US" smtClean="0"/>
              <a:pPr/>
              <a:t>1</a:t>
            </a:fld>
            <a:endParaRPr lang="pt-BR" altLang="en-US" smtClean="0"/>
          </a:p>
        </p:txBody>
      </p:sp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18434050" y="40219313"/>
            <a:ext cx="14106525" cy="2098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 eaLnBrk="1">
              <a:lnSpc>
                <a:spcPct val="8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1836738" algn="l"/>
                <a:tab pos="3679825" algn="l"/>
                <a:tab pos="5522913" algn="l"/>
                <a:tab pos="7367588" algn="l"/>
                <a:tab pos="9210675" algn="l"/>
                <a:tab pos="11053763" algn="l"/>
                <a:tab pos="12898438" algn="l"/>
                <a:tab pos="14741525" algn="l"/>
                <a:tab pos="16584613" algn="l"/>
                <a:tab pos="18429288" algn="l"/>
                <a:tab pos="20272375" algn="l"/>
                <a:tab pos="22115463" algn="l"/>
                <a:tab pos="23960138" algn="l"/>
                <a:tab pos="25803225" algn="l"/>
                <a:tab pos="27647900" algn="l"/>
                <a:tab pos="29490988" algn="l"/>
                <a:tab pos="31334075" algn="l"/>
                <a:tab pos="33178750" algn="l"/>
                <a:tab pos="35021838" algn="l"/>
                <a:tab pos="36864925" algn="l"/>
              </a:tabLst>
            </a:pPr>
            <a:fld id="{41E1F7E8-D4A6-48EB-9D30-1F599C5134EF}" type="slidenum">
              <a:rPr lang="pt-BR" altLang="en-US" sz="57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8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1836738" algn="l"/>
                  <a:tab pos="3679825" algn="l"/>
                  <a:tab pos="5522913" algn="l"/>
                  <a:tab pos="7367588" algn="l"/>
                  <a:tab pos="9210675" algn="l"/>
                  <a:tab pos="11053763" algn="l"/>
                  <a:tab pos="12898438" algn="l"/>
                  <a:tab pos="14741525" algn="l"/>
                  <a:tab pos="16584613" algn="l"/>
                  <a:tab pos="18429288" algn="l"/>
                  <a:tab pos="20272375" algn="l"/>
                  <a:tab pos="22115463" algn="l"/>
                  <a:tab pos="23960138" algn="l"/>
                  <a:tab pos="25803225" algn="l"/>
                  <a:tab pos="27647900" algn="l"/>
                  <a:tab pos="29490988" algn="l"/>
                  <a:tab pos="31334075" algn="l"/>
                  <a:tab pos="33178750" algn="l"/>
                  <a:tab pos="35021838" algn="l"/>
                  <a:tab pos="36864925" algn="l"/>
                </a:tabLst>
              </a:pPr>
              <a:t>1</a:t>
            </a:fld>
            <a:endParaRPr lang="pt-BR" altLang="en-US" sz="57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4" name="Text Box 2"/>
          <p:cNvSpPr txBox="1">
            <a:spLocks noChangeArrowheads="1"/>
          </p:cNvSpPr>
          <p:nvPr/>
        </p:nvSpPr>
        <p:spPr bwMode="auto">
          <a:xfrm>
            <a:off x="4765675" y="3217863"/>
            <a:ext cx="23023513" cy="158734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375239" tIns="187620" rIns="375239" bIns="187620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en-US"/>
          </a:p>
        </p:txBody>
      </p:sp>
      <p:sp>
        <p:nvSpPr>
          <p:cNvPr id="5125" name="Text Box 3"/>
          <p:cNvSpPr>
            <a:spLocks noGrp="1" noChangeArrowheads="1"/>
          </p:cNvSpPr>
          <p:nvPr>
            <p:ph type="body"/>
          </p:nvPr>
        </p:nvSpPr>
        <p:spPr>
          <a:xfrm>
            <a:off x="3254375" y="20108863"/>
            <a:ext cx="26031825" cy="19034125"/>
          </a:xfrm>
          <a:noFill/>
          <a:ln/>
        </p:spPr>
        <p:txBody>
          <a:bodyPr wrap="none" anchor="ctr"/>
          <a:lstStyle/>
          <a:p>
            <a:endParaRPr lang="pt-BR" alt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642A516-FF12-4D9F-B78A-A4A33F771A6B}" type="slidenum">
              <a:rPr lang="pt-BR" altLang="en-US" smtClean="0"/>
              <a:pPr/>
              <a:t>2</a:t>
            </a:fld>
            <a:endParaRPr lang="pt-BR" altLang="en-US" smtClean="0"/>
          </a:p>
        </p:txBody>
      </p:sp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18434050" y="40219313"/>
            <a:ext cx="14106525" cy="2098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 eaLnBrk="1">
              <a:lnSpc>
                <a:spcPct val="8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1836738" algn="l"/>
                <a:tab pos="3679825" algn="l"/>
                <a:tab pos="5522913" algn="l"/>
                <a:tab pos="7367588" algn="l"/>
                <a:tab pos="9210675" algn="l"/>
                <a:tab pos="11053763" algn="l"/>
                <a:tab pos="12898438" algn="l"/>
                <a:tab pos="14741525" algn="l"/>
                <a:tab pos="16584613" algn="l"/>
                <a:tab pos="18429288" algn="l"/>
                <a:tab pos="20272375" algn="l"/>
                <a:tab pos="22115463" algn="l"/>
                <a:tab pos="23960138" algn="l"/>
                <a:tab pos="25803225" algn="l"/>
                <a:tab pos="27647900" algn="l"/>
                <a:tab pos="29490988" algn="l"/>
                <a:tab pos="31334075" algn="l"/>
                <a:tab pos="33178750" algn="l"/>
                <a:tab pos="35021838" algn="l"/>
                <a:tab pos="36864925" algn="l"/>
              </a:tabLst>
            </a:pPr>
            <a:fld id="{41E1F7E8-D4A6-48EB-9D30-1F599C5134EF}" type="slidenum">
              <a:rPr lang="pt-BR" altLang="en-US" sz="57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8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1836738" algn="l"/>
                  <a:tab pos="3679825" algn="l"/>
                  <a:tab pos="5522913" algn="l"/>
                  <a:tab pos="7367588" algn="l"/>
                  <a:tab pos="9210675" algn="l"/>
                  <a:tab pos="11053763" algn="l"/>
                  <a:tab pos="12898438" algn="l"/>
                  <a:tab pos="14741525" algn="l"/>
                  <a:tab pos="16584613" algn="l"/>
                  <a:tab pos="18429288" algn="l"/>
                  <a:tab pos="20272375" algn="l"/>
                  <a:tab pos="22115463" algn="l"/>
                  <a:tab pos="23960138" algn="l"/>
                  <a:tab pos="25803225" algn="l"/>
                  <a:tab pos="27647900" algn="l"/>
                  <a:tab pos="29490988" algn="l"/>
                  <a:tab pos="31334075" algn="l"/>
                  <a:tab pos="33178750" algn="l"/>
                  <a:tab pos="35021838" algn="l"/>
                  <a:tab pos="36864925" algn="l"/>
                </a:tabLst>
              </a:pPr>
              <a:t>2</a:t>
            </a:fld>
            <a:endParaRPr lang="pt-BR" altLang="en-US" sz="57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4" name="Text Box 2"/>
          <p:cNvSpPr txBox="1">
            <a:spLocks noChangeArrowheads="1"/>
          </p:cNvSpPr>
          <p:nvPr/>
        </p:nvSpPr>
        <p:spPr bwMode="auto">
          <a:xfrm>
            <a:off x="4765675" y="3217863"/>
            <a:ext cx="23023513" cy="158734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375239" tIns="187620" rIns="375239" bIns="187620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en-US"/>
          </a:p>
        </p:txBody>
      </p:sp>
      <p:sp>
        <p:nvSpPr>
          <p:cNvPr id="5125" name="Text Box 3"/>
          <p:cNvSpPr>
            <a:spLocks noGrp="1" noChangeArrowheads="1"/>
          </p:cNvSpPr>
          <p:nvPr>
            <p:ph type="body"/>
          </p:nvPr>
        </p:nvSpPr>
        <p:spPr>
          <a:xfrm>
            <a:off x="3254375" y="20108863"/>
            <a:ext cx="26031825" cy="19034125"/>
          </a:xfrm>
          <a:noFill/>
          <a:ln/>
        </p:spPr>
        <p:txBody>
          <a:bodyPr wrap="none" anchor="ctr"/>
          <a:lstStyle/>
          <a:p>
            <a:endParaRPr lang="pt-BR" alt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86" y="3549993"/>
            <a:ext cx="15547803" cy="24497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373" y="6476161"/>
            <a:ext cx="12804433" cy="2920774"/>
          </a:xfrm>
        </p:spPr>
        <p:txBody>
          <a:bodyPr/>
          <a:lstStyle>
            <a:lvl1pPr marL="0" indent="0" algn="ctr">
              <a:buNone/>
              <a:defRPr/>
            </a:lvl1pPr>
            <a:lvl2pPr marL="185886" indent="0" algn="ctr">
              <a:buNone/>
              <a:defRPr/>
            </a:lvl2pPr>
            <a:lvl3pPr marL="371772" indent="0" algn="ctr">
              <a:buNone/>
              <a:defRPr/>
            </a:lvl3pPr>
            <a:lvl4pPr marL="557657" indent="0" algn="ctr">
              <a:buNone/>
              <a:defRPr/>
            </a:lvl4pPr>
            <a:lvl5pPr marL="743543" indent="0" algn="ctr">
              <a:buNone/>
              <a:defRPr/>
            </a:lvl5pPr>
            <a:lvl6pPr marL="929426" indent="0" algn="ctr">
              <a:buNone/>
              <a:defRPr/>
            </a:lvl6pPr>
            <a:lvl7pPr marL="1115314" indent="0" algn="ctr">
              <a:buNone/>
              <a:defRPr/>
            </a:lvl7pPr>
            <a:lvl8pPr marL="1301198" indent="0" algn="ctr">
              <a:buNone/>
              <a:defRPr/>
            </a:lvl8pPr>
            <a:lvl9pPr marL="148708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16FAB-DB10-4CD9-A489-1C0861501A56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C4770-8269-4EB7-A509-E87C4F12E3B2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189755" y="580680"/>
            <a:ext cx="4045184" cy="95263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2850" y="580680"/>
            <a:ext cx="12071781" cy="95263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12840-6E59-429B-B7C6-C3A75F329333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2C722-C57F-4598-B04B-1B33A71861D1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54" y="7343884"/>
            <a:ext cx="15547125" cy="2269981"/>
          </a:xfrm>
        </p:spPr>
        <p:txBody>
          <a:bodyPr anchor="t"/>
          <a:lstStyle>
            <a:lvl1pPr algn="l">
              <a:defRPr sz="16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4954" y="4843788"/>
            <a:ext cx="15547125" cy="2500095"/>
          </a:xfrm>
        </p:spPr>
        <p:txBody>
          <a:bodyPr anchor="b"/>
          <a:lstStyle>
            <a:lvl1pPr marL="0" indent="0">
              <a:buNone/>
              <a:defRPr sz="800"/>
            </a:lvl1pPr>
            <a:lvl2pPr marL="185886" indent="0">
              <a:buNone/>
              <a:defRPr sz="800"/>
            </a:lvl2pPr>
            <a:lvl3pPr marL="371772" indent="0">
              <a:buNone/>
              <a:defRPr sz="800"/>
            </a:lvl3pPr>
            <a:lvl4pPr marL="557657" indent="0">
              <a:buNone/>
              <a:defRPr sz="600"/>
            </a:lvl4pPr>
            <a:lvl5pPr marL="743543" indent="0">
              <a:buNone/>
              <a:defRPr sz="600"/>
            </a:lvl5pPr>
            <a:lvl6pPr marL="929426" indent="0">
              <a:buNone/>
              <a:defRPr sz="600"/>
            </a:lvl6pPr>
            <a:lvl7pPr marL="1115314" indent="0">
              <a:buNone/>
              <a:defRPr sz="600"/>
            </a:lvl7pPr>
            <a:lvl8pPr marL="1301198" indent="0">
              <a:buNone/>
              <a:defRPr sz="600"/>
            </a:lvl8pPr>
            <a:lvl9pPr marL="1487084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E4FEB-E10F-423E-93AC-EC3AA09EF2C3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2847" y="2746393"/>
            <a:ext cx="8058483" cy="736066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76456" y="2746393"/>
            <a:ext cx="8058481" cy="736066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5FF1A-96DA-43C8-B148-5A6D8A8C2C90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59" y="457833"/>
            <a:ext cx="16462262" cy="190443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59" y="2558226"/>
            <a:ext cx="8081547" cy="1066078"/>
          </a:xfrm>
        </p:spPr>
        <p:txBody>
          <a:bodyPr anchor="b"/>
          <a:lstStyle>
            <a:lvl1pPr marL="0" indent="0">
              <a:buNone/>
              <a:defRPr sz="1000" b="1"/>
            </a:lvl1pPr>
            <a:lvl2pPr marL="185886" indent="0">
              <a:buNone/>
              <a:defRPr sz="800" b="1"/>
            </a:lvl2pPr>
            <a:lvl3pPr marL="371772" indent="0">
              <a:buNone/>
              <a:defRPr sz="800" b="1"/>
            </a:lvl3pPr>
            <a:lvl4pPr marL="557657" indent="0">
              <a:buNone/>
              <a:defRPr sz="800" b="1"/>
            </a:lvl4pPr>
            <a:lvl5pPr marL="743543" indent="0">
              <a:buNone/>
              <a:defRPr sz="800" b="1"/>
            </a:lvl5pPr>
            <a:lvl6pPr marL="929426" indent="0">
              <a:buNone/>
              <a:defRPr sz="800" b="1"/>
            </a:lvl6pPr>
            <a:lvl7pPr marL="1115314" indent="0">
              <a:buNone/>
              <a:defRPr sz="800" b="1"/>
            </a:lvl7pPr>
            <a:lvl8pPr marL="1301198" indent="0">
              <a:buNone/>
              <a:defRPr sz="800" b="1"/>
            </a:lvl8pPr>
            <a:lvl9pPr marL="1487084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59" y="3624301"/>
            <a:ext cx="8081547" cy="6584626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91779" y="2558226"/>
            <a:ext cx="8084939" cy="1066078"/>
          </a:xfrm>
        </p:spPr>
        <p:txBody>
          <a:bodyPr anchor="b"/>
          <a:lstStyle>
            <a:lvl1pPr marL="0" indent="0">
              <a:buNone/>
              <a:defRPr sz="1000" b="1"/>
            </a:lvl1pPr>
            <a:lvl2pPr marL="185886" indent="0">
              <a:buNone/>
              <a:defRPr sz="800" b="1"/>
            </a:lvl2pPr>
            <a:lvl3pPr marL="371772" indent="0">
              <a:buNone/>
              <a:defRPr sz="800" b="1"/>
            </a:lvl3pPr>
            <a:lvl4pPr marL="557657" indent="0">
              <a:buNone/>
              <a:defRPr sz="800" b="1"/>
            </a:lvl4pPr>
            <a:lvl5pPr marL="743543" indent="0">
              <a:buNone/>
              <a:defRPr sz="800" b="1"/>
            </a:lvl5pPr>
            <a:lvl6pPr marL="929426" indent="0">
              <a:buNone/>
              <a:defRPr sz="800" b="1"/>
            </a:lvl6pPr>
            <a:lvl7pPr marL="1115314" indent="0">
              <a:buNone/>
              <a:defRPr sz="800" b="1"/>
            </a:lvl7pPr>
            <a:lvl8pPr marL="1301198" indent="0">
              <a:buNone/>
              <a:defRPr sz="800" b="1"/>
            </a:lvl8pPr>
            <a:lvl9pPr marL="1487084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1779" y="3624301"/>
            <a:ext cx="8084939" cy="6584626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F0F9D-55CA-4413-832E-CBDB6FB101FB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5E092-5957-49DD-BBD5-2B32FCE8E2D7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B35A9-EE68-4EE8-8840-C7141F9CB0C2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60" y="454836"/>
            <a:ext cx="6017915" cy="1936797"/>
          </a:xfrm>
        </p:spPr>
        <p:txBody>
          <a:bodyPr anchor="b"/>
          <a:lstStyle>
            <a:lvl1pPr algn="l">
              <a:defRPr sz="8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1490" y="454838"/>
            <a:ext cx="10225229" cy="9754092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60" y="2391634"/>
            <a:ext cx="6017915" cy="7817295"/>
          </a:xfrm>
        </p:spPr>
        <p:txBody>
          <a:bodyPr/>
          <a:lstStyle>
            <a:lvl1pPr marL="0" indent="0">
              <a:buNone/>
              <a:defRPr sz="600"/>
            </a:lvl1pPr>
            <a:lvl2pPr marL="185886" indent="0">
              <a:buNone/>
              <a:defRPr sz="600"/>
            </a:lvl2pPr>
            <a:lvl3pPr marL="371772" indent="0">
              <a:buNone/>
              <a:defRPr sz="400"/>
            </a:lvl3pPr>
            <a:lvl4pPr marL="557657" indent="0">
              <a:buNone/>
              <a:defRPr sz="400"/>
            </a:lvl4pPr>
            <a:lvl5pPr marL="743543" indent="0">
              <a:buNone/>
              <a:defRPr sz="400"/>
            </a:lvl5pPr>
            <a:lvl6pPr marL="929426" indent="0">
              <a:buNone/>
              <a:defRPr sz="400"/>
            </a:lvl6pPr>
            <a:lvl7pPr marL="1115314" indent="0">
              <a:buNone/>
              <a:defRPr sz="400"/>
            </a:lvl7pPr>
            <a:lvl8pPr marL="1301198" indent="0">
              <a:buNone/>
              <a:defRPr sz="400"/>
            </a:lvl8pPr>
            <a:lvl9pPr marL="1487084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8267B-3559-4AF7-88F0-84791FF8C28A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5242" y="8000067"/>
            <a:ext cx="10974841" cy="944429"/>
          </a:xfrm>
        </p:spPr>
        <p:txBody>
          <a:bodyPr anchor="b"/>
          <a:lstStyle>
            <a:lvl1pPr algn="l">
              <a:defRPr sz="8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5242" y="1021134"/>
            <a:ext cx="10974841" cy="6857288"/>
          </a:xfrm>
        </p:spPr>
        <p:txBody>
          <a:bodyPr/>
          <a:lstStyle>
            <a:lvl1pPr marL="0" indent="0">
              <a:buNone/>
              <a:defRPr sz="1200"/>
            </a:lvl1pPr>
            <a:lvl2pPr marL="185886" indent="0">
              <a:buNone/>
              <a:defRPr sz="1200"/>
            </a:lvl2pPr>
            <a:lvl3pPr marL="371772" indent="0">
              <a:buNone/>
              <a:defRPr sz="1000"/>
            </a:lvl3pPr>
            <a:lvl4pPr marL="557657" indent="0">
              <a:buNone/>
              <a:defRPr sz="800"/>
            </a:lvl4pPr>
            <a:lvl5pPr marL="743543" indent="0">
              <a:buNone/>
              <a:defRPr sz="800"/>
            </a:lvl5pPr>
            <a:lvl6pPr marL="929426" indent="0">
              <a:buNone/>
              <a:defRPr sz="800"/>
            </a:lvl6pPr>
            <a:lvl7pPr marL="1115314" indent="0">
              <a:buNone/>
              <a:defRPr sz="800"/>
            </a:lvl7pPr>
            <a:lvl8pPr marL="1301198" indent="0">
              <a:buNone/>
              <a:defRPr sz="800"/>
            </a:lvl8pPr>
            <a:lvl9pPr marL="1487084" indent="0">
              <a:buNone/>
              <a:defRPr sz="8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5242" y="8944498"/>
            <a:ext cx="10974841" cy="1341134"/>
          </a:xfrm>
        </p:spPr>
        <p:txBody>
          <a:bodyPr/>
          <a:lstStyle>
            <a:lvl1pPr marL="0" indent="0">
              <a:buNone/>
              <a:defRPr sz="600"/>
            </a:lvl1pPr>
            <a:lvl2pPr marL="185886" indent="0">
              <a:buNone/>
              <a:defRPr sz="600"/>
            </a:lvl2pPr>
            <a:lvl3pPr marL="371772" indent="0">
              <a:buNone/>
              <a:defRPr sz="400"/>
            </a:lvl3pPr>
            <a:lvl4pPr marL="557657" indent="0">
              <a:buNone/>
              <a:defRPr sz="400"/>
            </a:lvl4pPr>
            <a:lvl5pPr marL="743543" indent="0">
              <a:buNone/>
              <a:defRPr sz="400"/>
            </a:lvl5pPr>
            <a:lvl6pPr marL="929426" indent="0">
              <a:buNone/>
              <a:defRPr sz="400"/>
            </a:lvl6pPr>
            <a:lvl7pPr marL="1115314" indent="0">
              <a:buNone/>
              <a:defRPr sz="400"/>
            </a:lvl7pPr>
            <a:lvl8pPr marL="1301198" indent="0">
              <a:buNone/>
              <a:defRPr sz="400"/>
            </a:lvl8pPr>
            <a:lvl9pPr marL="1487084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53434-26EC-45F5-886A-768A023D9829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052513" y="581025"/>
            <a:ext cx="16182975" cy="1858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Clique para editar o formato do texto do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52513" y="2746375"/>
            <a:ext cx="16182975" cy="7361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63961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Clique para editar o formato do texto da estrutura de tópicos</a:t>
            </a:r>
          </a:p>
          <a:p>
            <a:pPr lvl="1"/>
            <a:r>
              <a:rPr lang="en-GB" altLang="en-US" smtClean="0"/>
              <a:t>2º Nível da estrutura de tópicos</a:t>
            </a:r>
          </a:p>
          <a:p>
            <a:pPr lvl="2"/>
            <a:r>
              <a:rPr lang="en-GB" altLang="en-US" smtClean="0"/>
              <a:t>3º Nível da estrutura de tópicos</a:t>
            </a:r>
          </a:p>
          <a:p>
            <a:pPr lvl="3"/>
            <a:r>
              <a:rPr lang="en-GB" altLang="en-US" smtClean="0"/>
              <a:t>4º Nível da estrutura de tópicos</a:t>
            </a:r>
          </a:p>
          <a:p>
            <a:pPr lvl="4"/>
            <a:r>
              <a:rPr lang="en-GB" altLang="en-US" smtClean="0"/>
              <a:t>5º Nível da estrutura de tópicos</a:t>
            </a:r>
          </a:p>
          <a:p>
            <a:pPr lvl="4"/>
            <a:r>
              <a:rPr lang="en-GB" altLang="en-US" smtClean="0"/>
              <a:t>6º Nível da estrutura de tópicos</a:t>
            </a:r>
          </a:p>
          <a:p>
            <a:pPr lvl="4"/>
            <a:r>
              <a:rPr lang="en-GB" altLang="en-US" smtClean="0"/>
              <a:t>7º Nível da estrutura de tópicos</a:t>
            </a:r>
          </a:p>
          <a:p>
            <a:pPr lvl="4"/>
            <a:r>
              <a:rPr lang="en-GB" altLang="en-US" smtClean="0"/>
              <a:t>8º Nível da estrutura de tópicos</a:t>
            </a:r>
          </a:p>
          <a:p>
            <a:pPr lvl="4"/>
            <a:r>
              <a:rPr lang="en-GB" altLang="en-US" smtClean="0"/>
              <a:t>9º Nível da estrutura de tópicos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052513" y="10299700"/>
            <a:ext cx="4187825" cy="768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7179" tIns="18588" rIns="37179" bIns="18588" anchor="ctr"/>
          <a:lstStyle>
            <a:lvl1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marL="37931725" indent="-37474525"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9144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1371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18288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defTabSz="182658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-108" charset="0"/>
              <a:buNone/>
              <a:defRPr/>
            </a:pPr>
            <a:endParaRPr lang="pt-BR" sz="800" dirty="0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6303963" y="10299700"/>
            <a:ext cx="5699125" cy="768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7179" tIns="18588" rIns="37179" bIns="18588" anchor="ctr"/>
          <a:lstStyle>
            <a:lvl1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marL="37931725" indent="-37474525"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9144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1371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18288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defTabSz="182658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-108" charset="0"/>
              <a:buNone/>
              <a:defRPr/>
            </a:pPr>
            <a:endParaRPr lang="pt-BR" sz="800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13047663" y="10299700"/>
            <a:ext cx="4186237" cy="766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8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 sz="6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8565E9C-D558-4384-8044-6B429864EE97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2563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j-lt"/>
          <a:ea typeface="ＭＳ Ｐゴシック" charset="0"/>
          <a:cs typeface="+mj-cs"/>
        </a:defRPr>
      </a:lvl1pPr>
      <a:lvl2pPr algn="ctr" defTabSz="182563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" pitchFamily="-108" charset="0"/>
          <a:ea typeface="ＭＳ Ｐゴシック" charset="0"/>
          <a:cs typeface="DejaVu Sans" charset="0"/>
        </a:defRPr>
      </a:lvl2pPr>
      <a:lvl3pPr algn="ctr" defTabSz="182563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" pitchFamily="-108" charset="0"/>
          <a:ea typeface="ＭＳ Ｐゴシック" charset="0"/>
          <a:cs typeface="DejaVu Sans" charset="0"/>
        </a:defRPr>
      </a:lvl3pPr>
      <a:lvl4pPr algn="ctr" defTabSz="182563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" pitchFamily="-108" charset="0"/>
          <a:ea typeface="ＭＳ Ｐゴシック" charset="0"/>
          <a:cs typeface="DejaVu Sans" charset="0"/>
        </a:defRPr>
      </a:lvl4pPr>
      <a:lvl5pPr algn="ctr" defTabSz="182563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" pitchFamily="-108" charset="0"/>
          <a:ea typeface="ＭＳ Ｐゴシック" charset="0"/>
          <a:cs typeface="DejaVu Sans" charset="0"/>
        </a:defRPr>
      </a:lvl5pPr>
      <a:lvl6pPr marL="1022370" indent="-92942" algn="ctr" defTabSz="182658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8" charset="0"/>
        <a:defRPr sz="1800">
          <a:solidFill>
            <a:srgbClr val="000000"/>
          </a:solidFill>
          <a:latin typeface="Arial" pitchFamily="-108" charset="0"/>
          <a:ea typeface="DejaVu Sans" charset="0"/>
          <a:cs typeface="DejaVu Sans" charset="0"/>
        </a:defRPr>
      </a:lvl6pPr>
      <a:lvl7pPr marL="1208256" indent="-92942" algn="ctr" defTabSz="182658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8" charset="0"/>
        <a:defRPr sz="1800">
          <a:solidFill>
            <a:srgbClr val="000000"/>
          </a:solidFill>
          <a:latin typeface="Arial" pitchFamily="-108" charset="0"/>
          <a:ea typeface="DejaVu Sans" charset="0"/>
          <a:cs typeface="DejaVu Sans" charset="0"/>
        </a:defRPr>
      </a:lvl7pPr>
      <a:lvl8pPr marL="1394142" indent="-92942" algn="ctr" defTabSz="182658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8" charset="0"/>
        <a:defRPr sz="1800">
          <a:solidFill>
            <a:srgbClr val="000000"/>
          </a:solidFill>
          <a:latin typeface="Arial" pitchFamily="-108" charset="0"/>
          <a:ea typeface="DejaVu Sans" charset="0"/>
          <a:cs typeface="DejaVu Sans" charset="0"/>
        </a:defRPr>
      </a:lvl8pPr>
      <a:lvl9pPr marL="1580026" indent="-92942" algn="ctr" defTabSz="182658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8" charset="0"/>
        <a:defRPr sz="1800">
          <a:solidFill>
            <a:srgbClr val="000000"/>
          </a:solidFill>
          <a:latin typeface="Arial" pitchFamily="-108" charset="0"/>
          <a:ea typeface="DejaVu Sans" charset="0"/>
          <a:cs typeface="DejaVu Sans" charset="0"/>
        </a:defRPr>
      </a:lvl9pPr>
    </p:titleStyle>
    <p:bodyStyle>
      <a:lvl1pPr marL="138113" indent="-138113" algn="l" defTabSz="182563" rtl="0" eaLnBrk="0" fontAlgn="base" hangingPunct="0">
        <a:lnSpc>
          <a:spcPct val="81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buChar char="•"/>
        <a:defRPr sz="12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301625" indent="-115888" algn="l" defTabSz="182563" rtl="0" eaLnBrk="0" fontAlgn="base" hangingPunct="0">
        <a:lnSpc>
          <a:spcPct val="81000"/>
        </a:lnSpc>
        <a:spcBef>
          <a:spcPct val="0"/>
        </a:spcBef>
        <a:spcAft>
          <a:spcPts val="463"/>
        </a:spcAft>
        <a:buClr>
          <a:srgbClr val="000000"/>
        </a:buClr>
        <a:buSzPct val="100000"/>
        <a:buFont typeface="Times New Roman" pitchFamily="18" charset="0"/>
        <a:buChar char="–"/>
        <a:defRPr sz="1200">
          <a:solidFill>
            <a:srgbClr val="000000"/>
          </a:solidFill>
          <a:latin typeface="+mn-lt"/>
          <a:ea typeface="+mn-ea"/>
          <a:cs typeface="+mn-cs"/>
        </a:defRPr>
      </a:lvl2pPr>
      <a:lvl3pPr marL="463550" indent="-92075" algn="l" defTabSz="182563" rtl="0" eaLnBrk="0" fontAlgn="base" hangingPunct="0">
        <a:lnSpc>
          <a:spcPct val="81000"/>
        </a:lnSpc>
        <a:spcBef>
          <a:spcPct val="0"/>
        </a:spcBef>
        <a:spcAft>
          <a:spcPts val="350"/>
        </a:spcAft>
        <a:buClr>
          <a:srgbClr val="000000"/>
        </a:buClr>
        <a:buSzPct val="100000"/>
        <a:buFont typeface="Times New Roman" pitchFamily="18" charset="0"/>
        <a:buChar char="•"/>
        <a:defRPr sz="1000">
          <a:solidFill>
            <a:srgbClr val="000000"/>
          </a:solidFill>
          <a:latin typeface="+mn-lt"/>
          <a:ea typeface="+mn-ea"/>
          <a:cs typeface="+mn-cs"/>
        </a:defRPr>
      </a:lvl3pPr>
      <a:lvl4pPr marL="649288" indent="-92075" algn="l" defTabSz="182563" rtl="0" eaLnBrk="0" fontAlgn="base" hangingPunct="0">
        <a:lnSpc>
          <a:spcPct val="81000"/>
        </a:lnSpc>
        <a:spcBef>
          <a:spcPct val="0"/>
        </a:spcBef>
        <a:spcAft>
          <a:spcPts val="238"/>
        </a:spcAft>
        <a:buClr>
          <a:srgbClr val="000000"/>
        </a:buClr>
        <a:buSzPct val="100000"/>
        <a:buFont typeface="Times New Roman" pitchFamily="18" charset="0"/>
        <a:buChar char="–"/>
        <a:defRPr sz="800">
          <a:solidFill>
            <a:srgbClr val="000000"/>
          </a:solidFill>
          <a:latin typeface="+mn-lt"/>
          <a:ea typeface="+mn-ea"/>
          <a:cs typeface="+mn-cs"/>
        </a:defRPr>
      </a:lvl4pPr>
      <a:lvl5pPr marL="835025" indent="-92075" algn="l" defTabSz="182563" rtl="0" eaLnBrk="0" fontAlgn="base" hangingPunct="0">
        <a:lnSpc>
          <a:spcPct val="81000"/>
        </a:lnSpc>
        <a:spcBef>
          <a:spcPct val="0"/>
        </a:spcBef>
        <a:spcAft>
          <a:spcPts val="113"/>
        </a:spcAft>
        <a:buClr>
          <a:srgbClr val="000000"/>
        </a:buClr>
        <a:buSzPct val="100000"/>
        <a:buFont typeface="Times New Roman" pitchFamily="18" charset="0"/>
        <a:buChar char="»"/>
        <a:defRPr sz="800">
          <a:solidFill>
            <a:srgbClr val="000000"/>
          </a:solidFill>
          <a:latin typeface="+mn-lt"/>
          <a:ea typeface="+mn-ea"/>
          <a:cs typeface="+mn-cs"/>
        </a:defRPr>
      </a:lvl5pPr>
      <a:lvl6pPr marL="1022370" indent="-92942" algn="l" defTabSz="182658" rtl="0" eaLnBrk="0" fontAlgn="base" hangingPunct="0">
        <a:lnSpc>
          <a:spcPct val="81000"/>
        </a:lnSpc>
        <a:spcBef>
          <a:spcPct val="0"/>
        </a:spcBef>
        <a:spcAft>
          <a:spcPts val="118"/>
        </a:spcAft>
        <a:buClr>
          <a:srgbClr val="000000"/>
        </a:buClr>
        <a:buSzPct val="100000"/>
        <a:buFont typeface="Times New Roman" pitchFamily="-108" charset="0"/>
        <a:defRPr sz="800">
          <a:solidFill>
            <a:srgbClr val="000000"/>
          </a:solidFill>
          <a:latin typeface="+mn-lt"/>
          <a:ea typeface="+mn-ea"/>
          <a:cs typeface="+mn-cs"/>
        </a:defRPr>
      </a:lvl6pPr>
      <a:lvl7pPr marL="1208256" indent="-92942" algn="l" defTabSz="182658" rtl="0" eaLnBrk="0" fontAlgn="base" hangingPunct="0">
        <a:lnSpc>
          <a:spcPct val="81000"/>
        </a:lnSpc>
        <a:spcBef>
          <a:spcPct val="0"/>
        </a:spcBef>
        <a:spcAft>
          <a:spcPts val="118"/>
        </a:spcAft>
        <a:buClr>
          <a:srgbClr val="000000"/>
        </a:buClr>
        <a:buSzPct val="100000"/>
        <a:buFont typeface="Times New Roman" pitchFamily="-108" charset="0"/>
        <a:defRPr sz="800">
          <a:solidFill>
            <a:srgbClr val="000000"/>
          </a:solidFill>
          <a:latin typeface="+mn-lt"/>
          <a:ea typeface="+mn-ea"/>
          <a:cs typeface="+mn-cs"/>
        </a:defRPr>
      </a:lvl7pPr>
      <a:lvl8pPr marL="1394142" indent="-92942" algn="l" defTabSz="182658" rtl="0" eaLnBrk="0" fontAlgn="base" hangingPunct="0">
        <a:lnSpc>
          <a:spcPct val="81000"/>
        </a:lnSpc>
        <a:spcBef>
          <a:spcPct val="0"/>
        </a:spcBef>
        <a:spcAft>
          <a:spcPts val="118"/>
        </a:spcAft>
        <a:buClr>
          <a:srgbClr val="000000"/>
        </a:buClr>
        <a:buSzPct val="100000"/>
        <a:buFont typeface="Times New Roman" pitchFamily="-108" charset="0"/>
        <a:defRPr sz="800">
          <a:solidFill>
            <a:srgbClr val="000000"/>
          </a:solidFill>
          <a:latin typeface="+mn-lt"/>
          <a:ea typeface="+mn-ea"/>
          <a:cs typeface="+mn-cs"/>
        </a:defRPr>
      </a:lvl8pPr>
      <a:lvl9pPr marL="1580026" indent="-92942" algn="l" defTabSz="182658" rtl="0" eaLnBrk="0" fontAlgn="base" hangingPunct="0">
        <a:lnSpc>
          <a:spcPct val="81000"/>
        </a:lnSpc>
        <a:spcBef>
          <a:spcPct val="0"/>
        </a:spcBef>
        <a:spcAft>
          <a:spcPts val="118"/>
        </a:spcAft>
        <a:buClr>
          <a:srgbClr val="000000"/>
        </a:buClr>
        <a:buSzPct val="100000"/>
        <a:buFont typeface="Times New Roman" pitchFamily="-108" charset="0"/>
        <a:defRPr sz="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588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185886" algn="l" defTabSz="18588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371772" algn="l" defTabSz="18588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57657" algn="l" defTabSz="18588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43543" algn="l" defTabSz="18588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29426" algn="l" defTabSz="18588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15314" algn="l" defTabSz="18588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301198" algn="l" defTabSz="18588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87084" algn="l" defTabSz="185886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Banners para divulgação _20240827_094927_0000.png"/>
          <p:cNvPicPr>
            <a:picLocks noChangeAspect="1"/>
          </p:cNvPicPr>
          <p:nvPr/>
        </p:nvPicPr>
        <p:blipFill>
          <a:blip r:embed="rId3">
            <a:lum bright="56000" contrast="14000"/>
          </a:blip>
          <a:srcRect l="6482" t="25000" r="7407" b="11111"/>
          <a:stretch>
            <a:fillRect/>
          </a:stretch>
        </p:blipFill>
        <p:spPr>
          <a:xfrm>
            <a:off x="5564187" y="3656806"/>
            <a:ext cx="7086600" cy="5257800"/>
          </a:xfrm>
          <a:prstGeom prst="rect">
            <a:avLst/>
          </a:prstGeom>
        </p:spPr>
      </p:pic>
      <p:sp>
        <p:nvSpPr>
          <p:cNvPr id="2051" name="Retângulo de cantos arredondados 30"/>
          <p:cNvSpPr>
            <a:spLocks noChangeArrowheads="1"/>
          </p:cNvSpPr>
          <p:nvPr/>
        </p:nvSpPr>
        <p:spPr bwMode="auto">
          <a:xfrm>
            <a:off x="382588" y="2181225"/>
            <a:ext cx="5634037" cy="4286250"/>
          </a:xfrm>
          <a:prstGeom prst="roundRect">
            <a:avLst>
              <a:gd name="adj" fmla="val 2750"/>
            </a:avLst>
          </a:prstGeom>
          <a:noFill/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 lIns="37179" tIns="18588" rIns="37179" bIns="18588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pt-BR"/>
          </a:p>
        </p:txBody>
      </p:sp>
      <p:sp>
        <p:nvSpPr>
          <p:cNvPr id="2053" name="Retângulo de cantos arredondados 30"/>
          <p:cNvSpPr>
            <a:spLocks noChangeArrowheads="1"/>
          </p:cNvSpPr>
          <p:nvPr/>
        </p:nvSpPr>
        <p:spPr bwMode="auto">
          <a:xfrm>
            <a:off x="382588" y="6780213"/>
            <a:ext cx="5634037" cy="4286250"/>
          </a:xfrm>
          <a:prstGeom prst="roundRect">
            <a:avLst>
              <a:gd name="adj" fmla="val 2750"/>
            </a:avLst>
          </a:prstGeom>
          <a:noFill/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 lIns="37179" tIns="18588" rIns="37179" bIns="18588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pt-BR"/>
          </a:p>
        </p:txBody>
      </p:sp>
      <p:sp>
        <p:nvSpPr>
          <p:cNvPr id="2054" name="Retângulo de cantos arredondados 30"/>
          <p:cNvSpPr>
            <a:spLocks noChangeArrowheads="1"/>
          </p:cNvSpPr>
          <p:nvPr/>
        </p:nvSpPr>
        <p:spPr bwMode="auto">
          <a:xfrm>
            <a:off x="12274550" y="6780213"/>
            <a:ext cx="5634038" cy="2590800"/>
          </a:xfrm>
          <a:prstGeom prst="roundRect">
            <a:avLst>
              <a:gd name="adj" fmla="val 8810"/>
            </a:avLst>
          </a:prstGeom>
          <a:noFill/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 lIns="37179" tIns="18588" rIns="37179" bIns="18588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pt-BR"/>
          </a:p>
        </p:txBody>
      </p:sp>
      <p:sp>
        <p:nvSpPr>
          <p:cNvPr id="2055" name="CaixaDeTexto 31"/>
          <p:cNvSpPr txBox="1">
            <a:spLocks noChangeArrowheads="1"/>
          </p:cNvSpPr>
          <p:nvPr/>
        </p:nvSpPr>
        <p:spPr bwMode="auto">
          <a:xfrm>
            <a:off x="12633325" y="6551613"/>
            <a:ext cx="4056063" cy="4079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37179" tIns="18588" rIns="37179" bIns="18588">
            <a:spAutoFit/>
          </a:bodyPr>
          <a:lstStyle/>
          <a:p>
            <a:r>
              <a:rPr lang="pt-BR" altLang="pt-B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Referências </a:t>
            </a:r>
            <a:r>
              <a:rPr lang="pt-BR" altLang="pt-BR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(se necessário)</a:t>
            </a:r>
          </a:p>
        </p:txBody>
      </p:sp>
      <p:sp>
        <p:nvSpPr>
          <p:cNvPr id="2056" name="Retângulo de cantos arredondados 30"/>
          <p:cNvSpPr>
            <a:spLocks noChangeArrowheads="1"/>
          </p:cNvSpPr>
          <p:nvPr/>
        </p:nvSpPr>
        <p:spPr bwMode="auto">
          <a:xfrm>
            <a:off x="12269788" y="9675813"/>
            <a:ext cx="5634037" cy="1371600"/>
          </a:xfrm>
          <a:prstGeom prst="roundRect">
            <a:avLst>
              <a:gd name="adj" fmla="val 17333"/>
            </a:avLst>
          </a:prstGeom>
          <a:noFill/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 lIns="37179" tIns="18588" rIns="37179" bIns="18588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pt-BR"/>
          </a:p>
        </p:txBody>
      </p:sp>
      <p:sp>
        <p:nvSpPr>
          <p:cNvPr id="2057" name="CaixaDeTexto 31"/>
          <p:cNvSpPr txBox="1">
            <a:spLocks noChangeArrowheads="1"/>
          </p:cNvSpPr>
          <p:nvPr/>
        </p:nvSpPr>
        <p:spPr bwMode="auto">
          <a:xfrm>
            <a:off x="12628563" y="9448800"/>
            <a:ext cx="3070225" cy="40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37179" tIns="18588" rIns="37179" bIns="18588">
            <a:spAutoFit/>
          </a:bodyPr>
          <a:lstStyle/>
          <a:p>
            <a:r>
              <a:rPr lang="pt-BR" altLang="pt-B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Apoio </a:t>
            </a:r>
            <a:r>
              <a:rPr lang="pt-BR" altLang="pt-BR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(se necessário)</a:t>
            </a:r>
          </a:p>
        </p:txBody>
      </p:sp>
      <p:sp>
        <p:nvSpPr>
          <p:cNvPr id="2058" name="Retângulo de cantos arredondados 30"/>
          <p:cNvSpPr>
            <a:spLocks noChangeArrowheads="1"/>
          </p:cNvSpPr>
          <p:nvPr/>
        </p:nvSpPr>
        <p:spPr bwMode="auto">
          <a:xfrm>
            <a:off x="6326188" y="2181225"/>
            <a:ext cx="5634037" cy="8866188"/>
          </a:xfrm>
          <a:prstGeom prst="roundRect">
            <a:avLst>
              <a:gd name="adj" fmla="val 2750"/>
            </a:avLst>
          </a:prstGeom>
          <a:noFill/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 lIns="37179" tIns="18588" rIns="37179" bIns="18588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pt-BR"/>
          </a:p>
        </p:txBody>
      </p:sp>
      <p:sp>
        <p:nvSpPr>
          <p:cNvPr id="2059" name="CaixaDeTexto 31"/>
          <p:cNvSpPr txBox="1">
            <a:spLocks noChangeArrowheads="1"/>
          </p:cNvSpPr>
          <p:nvPr/>
        </p:nvSpPr>
        <p:spPr bwMode="auto">
          <a:xfrm>
            <a:off x="2135188" y="6551613"/>
            <a:ext cx="1752600" cy="4079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37179" tIns="18588" rIns="37179" bIns="18588">
            <a:spAutoFit/>
          </a:bodyPr>
          <a:lstStyle/>
          <a:p>
            <a:r>
              <a:rPr lang="pt-BR" altLang="pt-B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Objetivos</a:t>
            </a:r>
          </a:p>
        </p:txBody>
      </p:sp>
      <p:sp>
        <p:nvSpPr>
          <p:cNvPr id="2060" name="Retângulo de cantos arredondados 30"/>
          <p:cNvSpPr>
            <a:spLocks noChangeArrowheads="1"/>
          </p:cNvSpPr>
          <p:nvPr/>
        </p:nvSpPr>
        <p:spPr bwMode="auto">
          <a:xfrm>
            <a:off x="12269788" y="2181225"/>
            <a:ext cx="5634037" cy="4286250"/>
          </a:xfrm>
          <a:prstGeom prst="roundRect">
            <a:avLst>
              <a:gd name="adj" fmla="val 2750"/>
            </a:avLst>
          </a:prstGeom>
          <a:noFill/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 lIns="37179" tIns="18588" rIns="37179" bIns="18588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pt-BR"/>
          </a:p>
        </p:txBody>
      </p:sp>
      <p:sp>
        <p:nvSpPr>
          <p:cNvPr id="2061" name="CaixaDeTexto 31"/>
          <p:cNvSpPr txBox="1">
            <a:spLocks noChangeArrowheads="1"/>
          </p:cNvSpPr>
          <p:nvPr/>
        </p:nvSpPr>
        <p:spPr bwMode="auto">
          <a:xfrm>
            <a:off x="13717588" y="1903413"/>
            <a:ext cx="2765425" cy="4079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37179" tIns="18588" rIns="37179" bIns="18588">
            <a:spAutoFit/>
          </a:bodyPr>
          <a:lstStyle/>
          <a:p>
            <a:r>
              <a:rPr lang="pt-BR" altLang="pt-B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Metodologia</a:t>
            </a:r>
          </a:p>
        </p:txBody>
      </p:sp>
      <p:sp>
        <p:nvSpPr>
          <p:cNvPr id="2062" name="CaixaDeTexto 31"/>
          <p:cNvSpPr txBox="1">
            <a:spLocks noChangeArrowheads="1"/>
          </p:cNvSpPr>
          <p:nvPr/>
        </p:nvSpPr>
        <p:spPr bwMode="auto">
          <a:xfrm>
            <a:off x="7218363" y="1979613"/>
            <a:ext cx="3832225" cy="4079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37179" tIns="18588" rIns="37179" bIns="18588">
            <a:spAutoFit/>
          </a:bodyPr>
          <a:lstStyle/>
          <a:p>
            <a:pPr algn="ctr"/>
            <a:r>
              <a:rPr lang="pt-BR" altLang="pt-B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Achados/Resultados</a:t>
            </a:r>
          </a:p>
        </p:txBody>
      </p:sp>
      <p:sp>
        <p:nvSpPr>
          <p:cNvPr id="46" name="CaixaDeTexto 45"/>
          <p:cNvSpPr txBox="1"/>
          <p:nvPr/>
        </p:nvSpPr>
        <p:spPr>
          <a:xfrm>
            <a:off x="2211388" y="3198813"/>
            <a:ext cx="14249400" cy="2808287"/>
          </a:xfrm>
          <a:prstGeom prst="rect">
            <a:avLst/>
          </a:prstGeom>
          <a:noFill/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lIns="37179" tIns="18588" rIns="37179" bIns="18588">
            <a:spAutoFit/>
          </a:bodyPr>
          <a:lstStyle/>
          <a:p>
            <a:pPr algn="ctr" defTabSz="182658">
              <a:defRPr/>
            </a:pPr>
            <a:r>
              <a:rPr lang="pt-BR" sz="3000" b="1" dirty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Modelo </a:t>
            </a:r>
            <a:r>
              <a:rPr lang="en-US" sz="3000" b="1" dirty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Comfort</a:t>
            </a:r>
            <a:r>
              <a:rPr lang="pt-BR" sz="3000" b="1" dirty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3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Inserimos áreas para ajudá-los a criar o pôster.</a:t>
            </a:r>
          </a:p>
          <a:p>
            <a:pPr algn="ctr" defTabSz="182658">
              <a:defRPr/>
            </a:pPr>
            <a:r>
              <a:rPr lang="pt-BR" sz="3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Contudo, altere o necessário para o seu trabalho.</a:t>
            </a:r>
          </a:p>
          <a:p>
            <a:pPr algn="ctr" defTabSz="182658">
              <a:defRPr/>
            </a:pPr>
            <a:r>
              <a:rPr lang="pt-BR" sz="3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Seja o tamanho das caixas, incluir novas, etc.</a:t>
            </a:r>
          </a:p>
          <a:p>
            <a:pPr algn="ctr" defTabSz="182658">
              <a:defRPr/>
            </a:pPr>
            <a:r>
              <a:rPr lang="pt-BR" sz="3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Mantenha no mínimo esses pontos destacados aqui.</a:t>
            </a:r>
          </a:p>
          <a:p>
            <a:pPr algn="ctr" defTabSz="182658">
              <a:defRPr/>
            </a:pPr>
            <a:r>
              <a:rPr lang="pt-BR" sz="3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Recursos gráficos são mais que bem vindos.</a:t>
            </a:r>
          </a:p>
          <a:p>
            <a:pPr algn="ctr" defTabSz="182658">
              <a:defRPr/>
            </a:pPr>
            <a:r>
              <a:rPr lang="pt-BR" sz="3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(imagens, dados, esquemas, tabelas, etc.)</a:t>
            </a:r>
          </a:p>
        </p:txBody>
      </p:sp>
      <p:sp>
        <p:nvSpPr>
          <p:cNvPr id="2064" name="Rectangle 27"/>
          <p:cNvSpPr>
            <a:spLocks noChangeArrowheads="1"/>
          </p:cNvSpPr>
          <p:nvPr/>
        </p:nvSpPr>
        <p:spPr bwMode="auto">
          <a:xfrm>
            <a:off x="15774988" y="0"/>
            <a:ext cx="2516187" cy="1903413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449263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2066" name="Rectangle 24"/>
          <p:cNvSpPr>
            <a:spLocks noChangeArrowheads="1"/>
          </p:cNvSpPr>
          <p:nvPr/>
        </p:nvSpPr>
        <p:spPr bwMode="auto">
          <a:xfrm>
            <a:off x="1" y="0"/>
            <a:ext cx="18287999" cy="1904755"/>
          </a:xfrm>
          <a:prstGeom prst="rect">
            <a:avLst/>
          </a:prstGeom>
          <a:solidFill>
            <a:srgbClr val="C000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defTabSz="449263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067" name="CaixaDeTexto 6"/>
          <p:cNvSpPr txBox="1">
            <a:spLocks noChangeArrowheads="1"/>
          </p:cNvSpPr>
          <p:nvPr/>
        </p:nvSpPr>
        <p:spPr bwMode="auto">
          <a:xfrm>
            <a:off x="3963988" y="303863"/>
            <a:ext cx="11720512" cy="960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7179" tIns="18588" rIns="37179" bIns="18588">
            <a:spAutoFit/>
          </a:bodyPr>
          <a:lstStyle/>
          <a:p>
            <a:pPr algn="ctr"/>
            <a:r>
              <a:rPr lang="pt-BR" altLang="pt-BR" sz="3000" b="1" dirty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Este é o modelo de Pôster fornecido pelo Scientiarum Historia </a:t>
            </a:r>
            <a:r>
              <a:rPr lang="pt-BR" altLang="pt-BR" sz="3000" b="1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17: </a:t>
            </a:r>
            <a:r>
              <a:rPr lang="pt-BR" altLang="pt-BR" sz="3000" b="1" dirty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insira o título do Trabalho aqui</a:t>
            </a:r>
          </a:p>
        </p:txBody>
      </p:sp>
      <p:sp>
        <p:nvSpPr>
          <p:cNvPr id="2068" name="CaixaDeTexto 7"/>
          <p:cNvSpPr txBox="1">
            <a:spLocks noChangeArrowheads="1"/>
          </p:cNvSpPr>
          <p:nvPr/>
        </p:nvSpPr>
        <p:spPr bwMode="auto">
          <a:xfrm>
            <a:off x="3506788" y="1293997"/>
            <a:ext cx="12344400" cy="77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7179" tIns="18588" rIns="37179" bIns="18588">
            <a:spAutoFit/>
          </a:bodyPr>
          <a:lstStyle/>
          <a:p>
            <a:pPr algn="ctr"/>
            <a:r>
              <a:rPr lang="pt-BR" altLang="pt-BR" sz="1600" dirty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Coautores do </a:t>
            </a:r>
            <a:r>
              <a:rPr lang="pt-BR" altLang="pt-BR" sz="1600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Trabalho: Ailton Krenak, </a:t>
            </a:r>
            <a:r>
              <a:rPr lang="pt-BR" altLang="pt-BR" sz="1600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Ariano Suassuna </a:t>
            </a:r>
            <a:endParaRPr lang="pt-BR" altLang="pt-BR" sz="1600" dirty="0">
              <a:solidFill>
                <a:schemeClr val="bg1">
                  <a:lumMod val="95000"/>
                </a:schemeClr>
              </a:solidFill>
              <a:latin typeface="Verdana" pitchFamily="34" charset="0"/>
            </a:endParaRPr>
          </a:p>
          <a:p>
            <a:pPr algn="ctr"/>
            <a:r>
              <a:rPr lang="pt-BR" altLang="pt-BR" sz="1600" dirty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Instituto </a:t>
            </a:r>
            <a:r>
              <a:rPr lang="pt-BR" altLang="pt-BR" sz="1600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XXXXXXXXX, Universidade </a:t>
            </a:r>
            <a:r>
              <a:rPr lang="pt-BR" altLang="pt-BR" sz="1600" dirty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Federal do Rio de Janeiro</a:t>
            </a:r>
          </a:p>
          <a:p>
            <a:pPr algn="ctr"/>
            <a:endParaRPr lang="pt-BR" altLang="pt-BR" sz="1600" dirty="0">
              <a:latin typeface="Verdana" pitchFamily="34" charset="0"/>
            </a:endParaRPr>
          </a:p>
        </p:txBody>
      </p:sp>
      <p:pic>
        <p:nvPicPr>
          <p:cNvPr id="2070" name="Picture 26" descr="HCTE NA COVID19_para fundo claro.png"/>
          <p:cNvPicPr>
            <a:picLocks noChangeAspect="1"/>
          </p:cNvPicPr>
          <p:nvPr/>
        </p:nvPicPr>
        <p:blipFill>
          <a:blip r:embed="rId4"/>
          <a:srcRect b="27901"/>
          <a:stretch>
            <a:fillRect/>
          </a:stretch>
        </p:blipFill>
        <p:spPr bwMode="auto">
          <a:xfrm>
            <a:off x="15744321" y="303863"/>
            <a:ext cx="2546854" cy="990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4" descr="LOGOTIPO-CAPES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5587" y="10057606"/>
            <a:ext cx="990600" cy="744404"/>
          </a:xfrm>
          <a:prstGeom prst="rect">
            <a:avLst/>
          </a:prstGeom>
        </p:spPr>
      </p:pic>
      <p:pic>
        <p:nvPicPr>
          <p:cNvPr id="26" name="Picture 25" descr="Logo COPPETEC _115x115p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" y="-1"/>
            <a:ext cx="1906587" cy="1906587"/>
          </a:xfrm>
          <a:prstGeom prst="rect">
            <a:avLst/>
          </a:prstGeom>
        </p:spPr>
      </p:pic>
      <p:sp>
        <p:nvSpPr>
          <p:cNvPr id="2052" name="CaixaDeTexto 31"/>
          <p:cNvSpPr txBox="1">
            <a:spLocks noChangeArrowheads="1"/>
          </p:cNvSpPr>
          <p:nvPr/>
        </p:nvSpPr>
        <p:spPr bwMode="auto">
          <a:xfrm>
            <a:off x="1306513" y="1903413"/>
            <a:ext cx="3724275" cy="4079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37179" tIns="18588" rIns="37179" bIns="18588">
            <a:spAutoFit/>
          </a:bodyPr>
          <a:lstStyle/>
          <a:p>
            <a:pPr algn="ctr"/>
            <a:r>
              <a:rPr lang="pt-BR" altLang="pt-B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Introdução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Banners para divulgação _20240827_094927_0000.png"/>
          <p:cNvPicPr>
            <a:picLocks noChangeAspect="1"/>
          </p:cNvPicPr>
          <p:nvPr/>
        </p:nvPicPr>
        <p:blipFill>
          <a:blip r:embed="rId3">
            <a:lum bright="56000" contrast="14000"/>
          </a:blip>
          <a:srcRect l="6482" t="25000" r="7407" b="11111"/>
          <a:stretch>
            <a:fillRect/>
          </a:stretch>
        </p:blipFill>
        <p:spPr>
          <a:xfrm>
            <a:off x="5564187" y="3656806"/>
            <a:ext cx="7086600" cy="5257800"/>
          </a:xfrm>
          <a:prstGeom prst="rect">
            <a:avLst/>
          </a:prstGeom>
        </p:spPr>
      </p:pic>
      <p:sp>
        <p:nvSpPr>
          <p:cNvPr id="2064" name="Rectangle 27"/>
          <p:cNvSpPr>
            <a:spLocks noChangeArrowheads="1"/>
          </p:cNvSpPr>
          <p:nvPr/>
        </p:nvSpPr>
        <p:spPr bwMode="auto">
          <a:xfrm>
            <a:off x="15774988" y="0"/>
            <a:ext cx="2516187" cy="1903413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449263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2066" name="Rectangle 24"/>
          <p:cNvSpPr>
            <a:spLocks noChangeArrowheads="1"/>
          </p:cNvSpPr>
          <p:nvPr/>
        </p:nvSpPr>
        <p:spPr bwMode="auto">
          <a:xfrm>
            <a:off x="1" y="0"/>
            <a:ext cx="18287999" cy="1904755"/>
          </a:xfrm>
          <a:prstGeom prst="rect">
            <a:avLst/>
          </a:prstGeom>
          <a:solidFill>
            <a:srgbClr val="C000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defTabSz="449263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067" name="CaixaDeTexto 6"/>
          <p:cNvSpPr txBox="1">
            <a:spLocks noChangeArrowheads="1"/>
          </p:cNvSpPr>
          <p:nvPr/>
        </p:nvSpPr>
        <p:spPr bwMode="auto">
          <a:xfrm>
            <a:off x="3963988" y="303863"/>
            <a:ext cx="11720512" cy="960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7179" tIns="18588" rIns="37179" bIns="18588">
            <a:spAutoFit/>
          </a:bodyPr>
          <a:lstStyle/>
          <a:p>
            <a:pPr algn="ctr"/>
            <a:r>
              <a:rPr lang="pt-BR" altLang="pt-BR" sz="3000" b="1" dirty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Este é o modelo de Pôster fornecido pelo Scientiarum Historia </a:t>
            </a:r>
            <a:r>
              <a:rPr lang="pt-BR" altLang="pt-BR" sz="3000" b="1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17: </a:t>
            </a:r>
            <a:r>
              <a:rPr lang="pt-BR" altLang="pt-BR" sz="3000" b="1" dirty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insira o título do Trabalho aqui</a:t>
            </a:r>
          </a:p>
        </p:txBody>
      </p:sp>
      <p:sp>
        <p:nvSpPr>
          <p:cNvPr id="2068" name="CaixaDeTexto 7"/>
          <p:cNvSpPr txBox="1">
            <a:spLocks noChangeArrowheads="1"/>
          </p:cNvSpPr>
          <p:nvPr/>
        </p:nvSpPr>
        <p:spPr bwMode="auto">
          <a:xfrm>
            <a:off x="3506788" y="1293997"/>
            <a:ext cx="12344400" cy="77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7179" tIns="18588" rIns="37179" bIns="18588">
            <a:spAutoFit/>
          </a:bodyPr>
          <a:lstStyle/>
          <a:p>
            <a:pPr algn="ctr"/>
            <a:r>
              <a:rPr lang="pt-BR" altLang="pt-BR" sz="1600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Coautores do Trabalho: Ailton Krenak, Ariano Suassuna </a:t>
            </a:r>
          </a:p>
          <a:p>
            <a:pPr algn="ctr"/>
            <a:r>
              <a:rPr lang="pt-BR" altLang="pt-BR" sz="1600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Instituto XXXXXXXXX, Universidade Federal do Rio de Janeiro</a:t>
            </a:r>
          </a:p>
          <a:p>
            <a:pPr algn="ctr"/>
            <a:endParaRPr lang="pt-BR" altLang="pt-BR" sz="1600" dirty="0">
              <a:latin typeface="Verdana" pitchFamily="34" charset="0"/>
            </a:endParaRPr>
          </a:p>
        </p:txBody>
      </p:sp>
      <p:pic>
        <p:nvPicPr>
          <p:cNvPr id="2070" name="Picture 26" descr="HCTE NA COVID19_para fundo claro.png"/>
          <p:cNvPicPr>
            <a:picLocks noChangeAspect="1"/>
          </p:cNvPicPr>
          <p:nvPr/>
        </p:nvPicPr>
        <p:blipFill>
          <a:blip r:embed="rId4"/>
          <a:srcRect b="27901"/>
          <a:stretch>
            <a:fillRect/>
          </a:stretch>
        </p:blipFill>
        <p:spPr bwMode="auto">
          <a:xfrm>
            <a:off x="15744321" y="303863"/>
            <a:ext cx="2546854" cy="990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4" descr="LOGOTIPO-CAPES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5587" y="10057606"/>
            <a:ext cx="990600" cy="744404"/>
          </a:xfrm>
          <a:prstGeom prst="rect">
            <a:avLst/>
          </a:prstGeom>
        </p:spPr>
      </p:pic>
      <p:pic>
        <p:nvPicPr>
          <p:cNvPr id="26" name="Picture 25" descr="Logo COPPETEC _115x115p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" y="-1"/>
            <a:ext cx="1906587" cy="1906587"/>
          </a:xfrm>
          <a:prstGeom prst="rect">
            <a:avLst/>
          </a:prstGeom>
        </p:spPr>
      </p:pic>
      <p:sp>
        <p:nvSpPr>
          <p:cNvPr id="23" name="CaixaDeTexto 22"/>
          <p:cNvSpPr txBox="1"/>
          <p:nvPr/>
        </p:nvSpPr>
        <p:spPr>
          <a:xfrm>
            <a:off x="2135188" y="3198813"/>
            <a:ext cx="14249400" cy="4192587"/>
          </a:xfrm>
          <a:prstGeom prst="rect">
            <a:avLst/>
          </a:prstGeom>
          <a:noFill/>
        </p:spPr>
        <p:txBody>
          <a:bodyPr lIns="37179" tIns="18588" rIns="37179" bIns="18588">
            <a:spAutoFit/>
          </a:bodyPr>
          <a:lstStyle/>
          <a:p>
            <a:pPr algn="ctr" defTabSz="182658">
              <a:defRPr/>
            </a:pPr>
            <a:r>
              <a:rPr lang="pt-BR" sz="3000" b="1" dirty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Modelo </a:t>
            </a:r>
            <a:r>
              <a:rPr lang="en-US" sz="3000" b="1" dirty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Creative</a:t>
            </a:r>
            <a:r>
              <a:rPr lang="pt-BR" sz="3000" b="1" dirty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3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Deixamos toda área livre para criar o pôster.</a:t>
            </a:r>
          </a:p>
          <a:p>
            <a:pPr algn="ctr" defTabSz="182658">
              <a:defRPr/>
            </a:pPr>
            <a:endParaRPr lang="pt-BR" sz="3000" b="1" dirty="0">
              <a:solidFill>
                <a:schemeClr val="bg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defTabSz="182658">
              <a:defRPr/>
            </a:pPr>
            <a:r>
              <a:rPr lang="pt-BR" sz="3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Contudo, mantenha no mínimo as informações sobre a Área predominante, objetivos e linhas de pesquisa, nomes da sua equipe, descrição breve dos principais projetos e se necessário referências e órgãos apoiadores.</a:t>
            </a:r>
          </a:p>
          <a:p>
            <a:pPr algn="ctr" defTabSz="182658">
              <a:defRPr/>
            </a:pPr>
            <a:endParaRPr lang="pt-BR" sz="3000" b="1" dirty="0">
              <a:solidFill>
                <a:schemeClr val="bg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defTabSz="182658">
              <a:defRPr/>
            </a:pPr>
            <a:r>
              <a:rPr lang="pt-BR" sz="3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Recursos gráficos são mais que bem vindos.</a:t>
            </a:r>
          </a:p>
          <a:p>
            <a:pPr algn="ctr" defTabSz="182658">
              <a:defRPr/>
            </a:pPr>
            <a:r>
              <a:rPr lang="pt-BR" sz="3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(imagens, dados, esquemas, tabelas, etc.)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-108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-108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39532</TotalTime>
  <Words>217</Words>
  <Application>Microsoft Office PowerPoint</Application>
  <PresentationFormat>Custom</PresentationFormat>
  <Paragraphs>28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 Evaluation of API Usability  using Complexity Metrics and Visualizations</dc:title>
  <dc:creator>Rodrigo Oliveira</dc:creator>
  <cp:lastModifiedBy>Lamae</cp:lastModifiedBy>
  <cp:revision>176</cp:revision>
  <cp:lastPrinted>2020-06-25T01:58:40Z</cp:lastPrinted>
  <dcterms:created xsi:type="dcterms:W3CDTF">2009-04-29T00:40:17Z</dcterms:created>
  <dcterms:modified xsi:type="dcterms:W3CDTF">2024-09-12T23:37:23Z</dcterms:modified>
</cp:coreProperties>
</file>